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B760-AB01-4C36-B50E-BB3F92CBF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C83DD-0F9B-4D4B-813B-4414FFEAF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13A5A-6667-48D6-9FE8-F040C027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0F713-7BD9-495C-BEFD-A7940979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618ED-C9ED-4105-AA06-5A0D651E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DFDE9-A744-4B0F-9C79-FC8BCF29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2A180-35BD-4061-8C1A-3F794990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671FF-170F-45A5-AF65-3C0217F4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DDDAE-F429-48EC-9D70-FC298476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6E54C-D760-4F2D-8572-5EF243DF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32A55B-6D53-4886-B827-229E57259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C5931-F787-4049-BA4E-0E957FAF9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130B3-59BE-4C19-9C29-6FFF1AC1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AFF6B-407B-4F6B-A152-DDED4E98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779A9-471B-4E3E-89B9-4B0FBC4A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6F7FB-A0AB-4459-95A2-C17B09EF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AF24A-57B7-4657-8382-5FC69DE5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F9CF9-D368-4160-87D0-D7269D51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3A74D-D19F-40EF-A034-490BBF74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555F5-9761-4102-9D15-613BA236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7FBA1-9EBB-4A53-B327-72AD05BF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4E825-0C81-4C69-9C27-495DBEB1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297A0-119E-43A6-904E-377A3E89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89232-D0CA-4B39-8AF5-FBFE58CF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705B5-51D9-47AF-B32D-A6F161CB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7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E2921-9668-40C5-99A3-D4E33AB4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E5616-2157-4B75-9F70-C33D5DCF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A3BF1-AC8A-42C4-907A-E66133352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CB175-8122-4A1F-A746-ED0943C2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3C3255-8313-4CAA-AD98-29011AC0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02811-A4DA-40B5-BCC9-67DA8A56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9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F74F3-A39C-4934-B1F4-26863805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86422-3DE3-419D-B704-749D622E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611B3-0BF6-4BBD-82A6-E5E86CFA1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F9F384-9ACE-4F1A-A59D-979AE4C2D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64ABE8-A332-40A3-92C4-23B94630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4EF61E-6ECE-485D-A36F-601D7956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061D5-561D-452A-A933-1917DA7A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8F2A5-A61F-48D7-92F4-6453A678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16C-F345-4007-AA53-2C447227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1C75FC-2885-4C6A-9DAF-B6C57E88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1370E1-AE5F-44A9-907F-CE6106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EAEDE5-69B2-43B7-80E1-AA83B943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9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CB458-6B16-4D5D-856A-BEAD3842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3C0EA7-3599-4194-8052-7754C44A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01B9E8-8FB7-4792-ABC5-01935B2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7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C1F65-53AF-431A-9592-B69EC11C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1BECB-D8E0-4701-BE84-9CA356A6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A6ADB-E2E7-4CCC-BF83-34D9A13E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D52AF-6872-4445-9A09-A173AD89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62FBF-E0D9-4C86-94F1-6E86F8EF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B7981-A876-4672-871C-A9561FB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7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3B37F-419A-42F5-BC45-10B246D6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FA8C64-3FA1-4234-BF55-D437D1C5F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424FB-D4E0-4B81-BAAA-11ECE993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65331-CB97-444A-B774-854D38E7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716F7-3FE8-40A3-AF8C-183A6A9A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DA665-816A-46D5-A1C2-1262D8A4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1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0BE268-DCC9-4B2D-B5CB-3B6656E0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1663F-5EEC-4D57-AE25-D0D6B5AA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E0FE8-12ED-4D87-A7FF-FA9C6E184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592E-2732-429F-8B85-9E9EEB045C0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71DF3-2DBC-49D6-8231-2A405B861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AE279-7035-439D-8CE0-F049101AF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8FD2-08AA-4E67-9D86-9AB05414D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1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FA5C69-4F8F-4C41-BF37-A88052D6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02" y="1699905"/>
            <a:ext cx="5039678" cy="345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672A1-5044-4EAC-B0D9-AD27150D3028}"/>
              </a:ext>
            </a:extLst>
          </p:cNvPr>
          <p:cNvSpPr txBox="1"/>
          <p:nvPr/>
        </p:nvSpPr>
        <p:spPr>
          <a:xfrm>
            <a:off x="3556000" y="1117600"/>
            <a:ext cx="5155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X    1    2    1     3    1     2    1   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2E8E2-4C31-436B-886A-FB702B3C2523}"/>
              </a:ext>
            </a:extLst>
          </p:cNvPr>
          <p:cNvSpPr txBox="1"/>
          <p:nvPr/>
        </p:nvSpPr>
        <p:spPr>
          <a:xfrm rot="16200000">
            <a:off x="1199278" y="3313745"/>
            <a:ext cx="3514680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  1    2    1     3    1     2    1  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9F61B9-A3DB-4577-8280-B507FEAB1447}"/>
              </a:ext>
            </a:extLst>
          </p:cNvPr>
          <p:cNvSpPr/>
          <p:nvPr/>
        </p:nvSpPr>
        <p:spPr>
          <a:xfrm>
            <a:off x="3423601" y="1699905"/>
            <a:ext cx="5039678" cy="362575"/>
          </a:xfrm>
          <a:prstGeom prst="rect">
            <a:avLst/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5FA5C2-1C43-440B-AE16-435A5DFD41CD}"/>
              </a:ext>
            </a:extLst>
          </p:cNvPr>
          <p:cNvSpPr/>
          <p:nvPr/>
        </p:nvSpPr>
        <p:spPr>
          <a:xfrm>
            <a:off x="3423601" y="2062480"/>
            <a:ext cx="493079" cy="3095613"/>
          </a:xfrm>
          <a:prstGeom prst="rect">
            <a:avLst/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0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윤민수</dc:creator>
  <cp:lastModifiedBy>윤민수</cp:lastModifiedBy>
  <cp:revision>1</cp:revision>
  <dcterms:created xsi:type="dcterms:W3CDTF">2022-04-05T08:51:41Z</dcterms:created>
  <dcterms:modified xsi:type="dcterms:W3CDTF">2022-04-05T09:30:10Z</dcterms:modified>
</cp:coreProperties>
</file>