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306" r:id="rId6"/>
    <p:sldId id="265" r:id="rId7"/>
    <p:sldId id="307" r:id="rId8"/>
    <p:sldId id="308" r:id="rId9"/>
    <p:sldId id="310" r:id="rId10"/>
    <p:sldId id="309" r:id="rId11"/>
    <p:sldId id="312" r:id="rId12"/>
    <p:sldId id="311" r:id="rId13"/>
    <p:sldId id="313" r:id="rId14"/>
    <p:sldId id="280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30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285" r:id="rId38"/>
    <p:sldId id="286" r:id="rId39"/>
    <p:sldId id="299" r:id="rId40"/>
  </p:sldIdLst>
  <p:sldSz cx="18288000" cy="10287000"/>
  <p:notesSz cx="10287000" cy="18288000"/>
  <p:embeddedFontLst>
    <p:embeddedFont>
      <p:font typeface="맑은 고딕" panose="020B0503020000020004" pitchFamily="50" charset="-127"/>
      <p:regular r:id="rId42"/>
      <p:bold r:id="rId43"/>
    </p:embeddedFont>
    <p:embeddedFont>
      <p:font typeface="배달의민족 도현" panose="020B0600000101010101" pitchFamily="50" charset="-127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D99694"/>
    <a:srgbClr val="F5F5F5"/>
    <a:srgbClr val="694680"/>
    <a:srgbClr val="CA7800"/>
    <a:srgbClr val="00B0F0"/>
    <a:srgbClr val="C0504D"/>
    <a:srgbClr val="FF73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2" autoAdjust="0"/>
    <p:restoredTop sz="94207" autoAdjust="0"/>
  </p:normalViewPr>
  <p:slideViewPr>
    <p:cSldViewPr>
      <p:cViewPr varScale="1">
        <p:scale>
          <a:sx n="51" d="100"/>
          <a:sy n="51" d="100"/>
        </p:scale>
        <p:origin x="10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5C8E-9669-4F31-8449-7A314A34B88C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A377-67E0-41FC-B15E-6696FC172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1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3733800" y="392778"/>
            <a:ext cx="10820400" cy="7125134"/>
            <a:chOff x="6251291" y="489228"/>
            <a:chExt cx="6942758" cy="7056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1291" y="489228"/>
              <a:ext cx="6942758" cy="70563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D60122-FD7E-4B64-B999-0A0A0F9BFFD0}"/>
              </a:ext>
            </a:extLst>
          </p:cNvPr>
          <p:cNvSpPr txBox="1"/>
          <p:nvPr/>
        </p:nvSpPr>
        <p:spPr>
          <a:xfrm>
            <a:off x="6568616" y="2655398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스터디 </a:t>
            </a:r>
            <a:r>
              <a:rPr lang="en-US" altLang="ko-KR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2~3</a:t>
            </a:r>
            <a:r>
              <a:rPr lang="ko-KR" altLang="en-US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 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CBB0A-3511-4574-B8F3-FEEF183FAB1A}"/>
              </a:ext>
            </a:extLst>
          </p:cNvPr>
          <p:cNvSpPr txBox="1"/>
          <p:nvPr/>
        </p:nvSpPr>
        <p:spPr>
          <a:xfrm>
            <a:off x="16107702" y="941070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윤민수</a:t>
            </a:r>
            <a:endParaRPr lang="ko-KR" altLang="en-US" sz="12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449F1-B3E2-4512-B6CA-0CF2E0B60F86}"/>
              </a:ext>
            </a:extLst>
          </p:cNvPr>
          <p:cNvSpPr txBox="1"/>
          <p:nvPr/>
        </p:nvSpPr>
        <p:spPr>
          <a:xfrm>
            <a:off x="7277947" y="4001750"/>
            <a:ext cx="37321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en-US" altLang="ko-KR" sz="4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</a:t>
            </a:r>
            <a:r>
              <a:rPr lang="ko-KR" altLang="en-US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List)</a:t>
            </a:r>
            <a:endParaRPr lang="ko-KR" altLang="en-US" sz="4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105875" y="287434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2: Insert)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866070" y="2560665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320990" y="270264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4564871" y="1712544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13461"/>
              </p:ext>
            </p:extLst>
          </p:nvPr>
        </p:nvGraphicFramePr>
        <p:xfrm>
          <a:off x="14323699" y="137671"/>
          <a:ext cx="352996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8205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요소에 문자열 추가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10264171" y="3425418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번째까지 찾아가서 노드를 추가해 연결해줌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13451006" y="3990793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 + O(1) = O(N)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E92E2-D7D4-4099-BFC9-595F739817AC}"/>
              </a:ext>
            </a:extLst>
          </p:cNvPr>
          <p:cNvSpPr txBox="1"/>
          <p:nvPr/>
        </p:nvSpPr>
        <p:spPr>
          <a:xfrm>
            <a:off x="1530867" y="364408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F703A5-5006-4503-B97A-88BB108F0DCD}"/>
              </a:ext>
            </a:extLst>
          </p:cNvPr>
          <p:cNvSpPr txBox="1"/>
          <p:nvPr/>
        </p:nvSpPr>
        <p:spPr>
          <a:xfrm>
            <a:off x="1569184" y="544088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A67D7A1-9E11-485E-AD8D-0B812B1711BB}"/>
              </a:ext>
            </a:extLst>
          </p:cNvPr>
          <p:cNvGrpSpPr/>
          <p:nvPr/>
        </p:nvGrpSpPr>
        <p:grpSpPr>
          <a:xfrm>
            <a:off x="2459354" y="4728183"/>
            <a:ext cx="12555859" cy="4901940"/>
            <a:chOff x="474341" y="2243463"/>
            <a:chExt cx="12555859" cy="490194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F957AF5-E263-408C-B220-ACDA1C34648B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58DF9AC4-4053-4539-B919-FBAFE604D0FD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9FB79E-4274-4301-BD4E-17CCAA22A433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B87996-F65B-416C-98DB-6EB61F0D5C34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18221C9-89A9-4F46-A51E-8B3409B3A9B4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BAC25D2-B3E5-40C7-B3F7-39E23C7AB113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0x250</a:t>
                </a:r>
                <a:endParaRPr lang="ko-KR" altLang="en-US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4D31D68-AF1D-4814-9756-6CF5FA79D781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0916EC3-EB4A-4776-BE9A-E70C44577B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3B95FC4-D0C2-4FFE-AA8D-2521D042AA35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900DCEE1-1745-4340-9B8D-62AF0D23CA8C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34B5349-92AF-40E7-B45B-06F236643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E6E5859-F0AA-45AD-9A3A-F70CE67F682F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A57F431-5F5C-40E2-B67F-ACAE4152056C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10FAB42-79E7-479A-820E-223826A834E4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F2C3FF-BCAB-4C59-A494-DAF66DE9595E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3045C73-10EA-4FBD-B478-6D5BC8CD07D2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383E367-C694-42D4-B574-31A43A874DA7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DBC049A-4C2F-4DD3-9B0B-57134194D70F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C425B20-3A7B-48AD-8B31-ABA20BFC7A2B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772EE58-A8C7-4225-8446-B9A3B93C6ABA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916BA1D2-1776-404E-87EB-86615A950E48}"/>
                </a:ext>
              </a:extLst>
            </p:cNvPr>
            <p:cNvCxnSpPr>
              <a:stCxn id="113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연결선: 구부러짐 95">
              <a:extLst>
                <a:ext uri="{FF2B5EF4-FFF2-40B4-BE49-F238E27FC236}">
                  <a16:creationId xmlns:a16="http://schemas.microsoft.com/office/drawing/2014/main" id="{92BE0C71-1E99-4096-84B4-F9D3C79F5152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066E31EC-B517-4425-A5F0-041672CA195F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654481-F0DB-4475-A79C-BEC8A1965E79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1A3303-C402-4618-AEEE-F7B8CC60431A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8B254B9-76DD-44E6-AEE8-44F8EBE91E63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5FBA652-353F-4DCF-977F-27926ACA924F}"/>
              </a:ext>
            </a:extLst>
          </p:cNvPr>
          <p:cNvSpPr/>
          <p:nvPr/>
        </p:nvSpPr>
        <p:spPr>
          <a:xfrm>
            <a:off x="4909654" y="9227142"/>
            <a:ext cx="1676400" cy="491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636246-808F-4B14-8379-ACD82BEAD9D8}"/>
              </a:ext>
            </a:extLst>
          </p:cNvPr>
          <p:cNvSpPr/>
          <p:nvPr/>
        </p:nvSpPr>
        <p:spPr>
          <a:xfrm>
            <a:off x="4909654" y="8426242"/>
            <a:ext cx="1676400" cy="8009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0x300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691513-170C-455E-A376-0163AE6143D0}"/>
              </a:ext>
            </a:extLst>
          </p:cNvPr>
          <p:cNvSpPr txBox="1"/>
          <p:nvPr/>
        </p:nvSpPr>
        <p:spPr>
          <a:xfrm>
            <a:off x="5263212" y="7991432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0X250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38F9C042-08C6-4D03-B2CF-E88880D989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8391" y="7337202"/>
            <a:ext cx="2653022" cy="2135733"/>
          </a:xfrm>
          <a:prstGeom prst="curvedConnector3">
            <a:avLst>
              <a:gd name="adj1" fmla="val 10480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5E551F70-72A5-4DBC-8903-255C0874BFF7}"/>
              </a:ext>
            </a:extLst>
          </p:cNvPr>
          <p:cNvCxnSpPr>
            <a:stCxn id="116" idx="3"/>
          </p:cNvCxnSpPr>
          <p:nvPr/>
        </p:nvCxnSpPr>
        <p:spPr>
          <a:xfrm flipV="1">
            <a:off x="6586054" y="7559864"/>
            <a:ext cx="1723559" cy="191307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CB41934-6A36-4417-9EDF-D8476EE2A579}"/>
              </a:ext>
            </a:extLst>
          </p:cNvPr>
          <p:cNvSpPr txBox="1"/>
          <p:nvPr/>
        </p:nvSpPr>
        <p:spPr>
          <a:xfrm>
            <a:off x="13492544" y="457265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CFC92B0-5064-4CD4-B763-688557B5E4B0}"/>
              </a:ext>
            </a:extLst>
          </p:cNvPr>
          <p:cNvSpPr txBox="1"/>
          <p:nvPr/>
        </p:nvSpPr>
        <p:spPr>
          <a:xfrm>
            <a:off x="14782800" y="461010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1489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511810" y="257865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50140"/>
              </p:ext>
            </p:extLst>
          </p:nvPr>
        </p:nvGraphicFramePr>
        <p:xfrm>
          <a:off x="2049640" y="4070635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1601321" y="356334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3612967" y="3563347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031632" y="3544440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266348" y="359176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259508" y="359176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1686820" y="2491685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지우기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1191791" y="8800324"/>
            <a:ext cx="809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삭제 후 뒤에 있는 원소들을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한칸씩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땡긴다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9644122" y="9107303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graphicFrame>
        <p:nvGraphicFramePr>
          <p:cNvPr id="79" name="표 13">
            <a:extLst>
              <a:ext uri="{FF2B5EF4-FFF2-40B4-BE49-F238E27FC236}">
                <a16:creationId xmlns:a16="http://schemas.microsoft.com/office/drawing/2014/main" id="{25FB12BC-CB9C-4DBB-B345-DFF308E30052}"/>
              </a:ext>
            </a:extLst>
          </p:cNvPr>
          <p:cNvGraphicFramePr>
            <a:graphicFrameLocks noGrp="1"/>
          </p:cNvGraphicFramePr>
          <p:nvPr/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E16E71F-E486-4289-8918-91FA0CB287D9}"/>
              </a:ext>
            </a:extLst>
          </p:cNvPr>
          <p:cNvSpPr txBox="1"/>
          <p:nvPr/>
        </p:nvSpPr>
        <p:spPr>
          <a:xfrm>
            <a:off x="723407" y="431051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204ED5-EA2C-4FD7-BA79-E1A1A725078D}"/>
              </a:ext>
            </a:extLst>
          </p:cNvPr>
          <p:cNvSpPr txBox="1"/>
          <p:nvPr/>
        </p:nvSpPr>
        <p:spPr>
          <a:xfrm>
            <a:off x="723407" y="610206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aphicFrame>
        <p:nvGraphicFramePr>
          <p:cNvPr id="81" name="표 13">
            <a:extLst>
              <a:ext uri="{FF2B5EF4-FFF2-40B4-BE49-F238E27FC236}">
                <a16:creationId xmlns:a16="http://schemas.microsoft.com/office/drawing/2014/main" id="{9CC4D488-3684-4541-9FA1-EBFEBA1B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58810"/>
              </p:ext>
            </p:extLst>
          </p:nvPr>
        </p:nvGraphicFramePr>
        <p:xfrm>
          <a:off x="2049640" y="6787242"/>
          <a:ext cx="8747248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0C3B4F6F-8BE5-433B-8384-BDC14CA62720}"/>
              </a:ext>
            </a:extLst>
          </p:cNvPr>
          <p:cNvSpPr txBox="1"/>
          <p:nvPr/>
        </p:nvSpPr>
        <p:spPr>
          <a:xfrm>
            <a:off x="1601321" y="627995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21563D-643F-4A97-A4EF-7E9A69F26B95}"/>
              </a:ext>
            </a:extLst>
          </p:cNvPr>
          <p:cNvSpPr txBox="1"/>
          <p:nvPr/>
        </p:nvSpPr>
        <p:spPr>
          <a:xfrm>
            <a:off x="3612967" y="627995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D39426-66A0-4338-97DA-ADF3F6358A18}"/>
              </a:ext>
            </a:extLst>
          </p:cNvPr>
          <p:cNvSpPr txBox="1"/>
          <p:nvPr/>
        </p:nvSpPr>
        <p:spPr>
          <a:xfrm>
            <a:off x="6031632" y="626104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3D64B7-6656-4928-8DFD-A6781DAB6196}"/>
              </a:ext>
            </a:extLst>
          </p:cNvPr>
          <p:cNvSpPr txBox="1"/>
          <p:nvPr/>
        </p:nvSpPr>
        <p:spPr>
          <a:xfrm>
            <a:off x="8266348" y="630837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7FD5CB-6541-4008-AD12-EFDB03F38382}"/>
              </a:ext>
            </a:extLst>
          </p:cNvPr>
          <p:cNvCxnSpPr/>
          <p:nvPr/>
        </p:nvCxnSpPr>
        <p:spPr>
          <a:xfrm flipH="1">
            <a:off x="7415936" y="5120390"/>
            <a:ext cx="2236930" cy="14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960CAC7-D7C6-41A6-A3F2-C6C813854F5F}"/>
              </a:ext>
            </a:extLst>
          </p:cNvPr>
          <p:cNvCxnSpPr/>
          <p:nvPr/>
        </p:nvCxnSpPr>
        <p:spPr>
          <a:xfrm flipH="1">
            <a:off x="9753600" y="5157240"/>
            <a:ext cx="2236930" cy="14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866070" y="2810500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320990" y="295247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240127" y="2278891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지우기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349881" y="8509863"/>
            <a:ext cx="789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찾아가서 앞과 뒤에 있는 노드를 연결한다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6034460" y="9058655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graphicFrame>
        <p:nvGraphicFramePr>
          <p:cNvPr id="79" name="표 13">
            <a:extLst>
              <a:ext uri="{FF2B5EF4-FFF2-40B4-BE49-F238E27FC236}">
                <a16:creationId xmlns:a16="http://schemas.microsoft.com/office/drawing/2014/main" id="{25FB12BC-CB9C-4DBB-B345-DFF308E30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86033"/>
              </p:ext>
            </p:extLst>
          </p:nvPr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564581-3903-44B7-9EA1-546E34BEC6CF}"/>
              </a:ext>
            </a:extLst>
          </p:cNvPr>
          <p:cNvGrpSpPr/>
          <p:nvPr/>
        </p:nvGrpSpPr>
        <p:grpSpPr>
          <a:xfrm>
            <a:off x="1656260" y="4957098"/>
            <a:ext cx="1676400" cy="1790888"/>
            <a:chOff x="609600" y="4092535"/>
            <a:chExt cx="2438400" cy="190609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12E365-022D-44CA-9BD6-CC76AD560DB6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DACACA4-382B-45F1-B818-3574ECCCD32B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0X50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D8ED739-F57D-46EB-A9B0-B3F4AAA952A0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0x80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C0A7D13-3B71-4BA9-9AA0-1D3E2C691A4A}"/>
              </a:ext>
            </a:extLst>
          </p:cNvPr>
          <p:cNvGrpSpPr/>
          <p:nvPr/>
        </p:nvGrpSpPr>
        <p:grpSpPr>
          <a:xfrm>
            <a:off x="4170860" y="5734861"/>
            <a:ext cx="1676400" cy="1790888"/>
            <a:chOff x="609600" y="4092535"/>
            <a:chExt cx="2438400" cy="190609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A5C1B3-337F-4F8C-B88A-4B555971BDCA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0x150</a:t>
              </a:r>
              <a:endPara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B51BB5-5351-4069-8B4F-511A596E4D45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8A63203-545A-4043-84AA-FF2C09D1F076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0x160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248142-A5D2-43AA-8082-BABA78137C3B}"/>
              </a:ext>
            </a:extLst>
          </p:cNvPr>
          <p:cNvGrpSpPr/>
          <p:nvPr/>
        </p:nvGrpSpPr>
        <p:grpSpPr>
          <a:xfrm>
            <a:off x="9200060" y="7290387"/>
            <a:ext cx="1676400" cy="1790888"/>
            <a:chOff x="609600" y="4092535"/>
            <a:chExt cx="2438400" cy="190609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3EC888-1EEC-45B1-9E7B-415D21C960A6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0x30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1870407-DEC1-444F-AA8A-B3D01C7992A1}"/>
                </a:ext>
              </a:extLst>
            </p:cNvPr>
            <p:cNvSpPr txBox="1"/>
            <p:nvPr/>
          </p:nvSpPr>
          <p:spPr>
            <a:xfrm>
              <a:off x="1219200" y="4092535"/>
              <a:ext cx="1310849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0X150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AEE6AB7-91B3-4C29-8E40-0404CBAC61C4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A59F2E4-AC35-4553-BD55-95F16157F3D9}"/>
              </a:ext>
            </a:extLst>
          </p:cNvPr>
          <p:cNvGrpSpPr/>
          <p:nvPr/>
        </p:nvGrpSpPr>
        <p:grpSpPr>
          <a:xfrm>
            <a:off x="11714660" y="8068150"/>
            <a:ext cx="1676400" cy="1790888"/>
            <a:chOff x="609600" y="4092535"/>
            <a:chExt cx="2438400" cy="190609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754B29-9901-489F-ACC9-DC6C2F96292F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3C8D07-DFF0-4AD6-B9DE-0FDCEA910D00}"/>
                </a:ext>
              </a:extLst>
            </p:cNvPr>
            <p:cNvSpPr txBox="1"/>
            <p:nvPr/>
          </p:nvSpPr>
          <p:spPr>
            <a:xfrm>
              <a:off x="1219200" y="4092535"/>
              <a:ext cx="1159292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0X30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1919DAE-5078-4124-BF5E-F1119DE66898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AA94260-1179-4E50-A7C7-F7AA7D9A9844}"/>
              </a:ext>
            </a:extLst>
          </p:cNvPr>
          <p:cNvCxnSpPr>
            <a:stCxn id="112" idx="3"/>
          </p:cNvCxnSpPr>
          <p:nvPr/>
        </p:nvCxnSpPr>
        <p:spPr>
          <a:xfrm>
            <a:off x="3332660" y="6502188"/>
            <a:ext cx="838200" cy="53196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5BBC5FA0-3BA0-4243-91A4-6E3AEE457C55}"/>
              </a:ext>
            </a:extLst>
          </p:cNvPr>
          <p:cNvCxnSpPr>
            <a:cxnSpLocks/>
          </p:cNvCxnSpPr>
          <p:nvPr/>
        </p:nvCxnSpPr>
        <p:spPr>
          <a:xfrm>
            <a:off x="5877740" y="7215421"/>
            <a:ext cx="3265117" cy="135112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C1C61365-A07F-4FB7-9225-38FEEE490EEF}"/>
              </a:ext>
            </a:extLst>
          </p:cNvPr>
          <p:cNvCxnSpPr/>
          <p:nvPr/>
        </p:nvCxnSpPr>
        <p:spPr>
          <a:xfrm>
            <a:off x="10884080" y="8701009"/>
            <a:ext cx="838200" cy="53196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3ACE020-0E09-4ACF-8205-E55F3C274D07}"/>
              </a:ext>
            </a:extLst>
          </p:cNvPr>
          <p:cNvSpPr txBox="1"/>
          <p:nvPr/>
        </p:nvSpPr>
        <p:spPr>
          <a:xfrm>
            <a:off x="1163977" y="498836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C1E644-923E-4123-BE8F-D753044AF206}"/>
              </a:ext>
            </a:extLst>
          </p:cNvPr>
          <p:cNvSpPr txBox="1"/>
          <p:nvPr/>
        </p:nvSpPr>
        <p:spPr>
          <a:xfrm>
            <a:off x="835201" y="571289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62A0B2-8049-4439-8DA8-A858B9CCF2D2}"/>
              </a:ext>
            </a:extLst>
          </p:cNvPr>
          <p:cNvSpPr txBox="1"/>
          <p:nvPr/>
        </p:nvSpPr>
        <p:spPr>
          <a:xfrm>
            <a:off x="839334" y="634829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568842-7B08-4ED0-A14E-7183EC1B83CC}"/>
              </a:ext>
            </a:extLst>
          </p:cNvPr>
          <p:cNvSpPr txBox="1"/>
          <p:nvPr/>
        </p:nvSpPr>
        <p:spPr>
          <a:xfrm>
            <a:off x="1859873" y="3838643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393F3B1-C320-40C0-909E-A6AC506833C0}"/>
              </a:ext>
            </a:extLst>
          </p:cNvPr>
          <p:cNvSpPr txBox="1"/>
          <p:nvPr/>
        </p:nvSpPr>
        <p:spPr>
          <a:xfrm>
            <a:off x="9264" y="586678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44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E40D5-A4DF-4304-A201-90E6537D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14500"/>
            <a:ext cx="13639800" cy="79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6612698" y="4602659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C3445AE-D725-4785-81F7-36CEC53EC1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106595" y="3143084"/>
            <a:ext cx="1981225" cy="5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6407517" y="287434"/>
            <a:ext cx="547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헤더파일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29DCE0-1D0C-4BB0-9569-ADDCE9A3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19" y="2611953"/>
            <a:ext cx="7929563" cy="58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6162258" y="287434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1: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생성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8D3BD-91F1-4741-A33E-52476759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69" y="2948688"/>
            <a:ext cx="15033663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6162258" y="287434"/>
            <a:ext cx="596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1: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생성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8D3BD-91F1-4741-A33E-52476759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169" y="2948688"/>
            <a:ext cx="15033663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62FEE-9053-4A93-A9C6-2DE4789D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33" y="3314700"/>
            <a:ext cx="15324935" cy="55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83F649-AD2D-4615-B597-5C027C0174E5}"/>
              </a:ext>
            </a:extLst>
          </p:cNvPr>
          <p:cNvGrpSpPr/>
          <p:nvPr/>
        </p:nvGrpSpPr>
        <p:grpSpPr>
          <a:xfrm>
            <a:off x="10574659" y="2476500"/>
            <a:ext cx="1676400" cy="1790888"/>
            <a:chOff x="609600" y="4092535"/>
            <a:chExt cx="2438400" cy="190609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C98BFD-7B40-4116-904C-C0B17371BC63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0x00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990F18-E400-41F6-8D74-812AEB6D5562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0X50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003C671-991F-4E99-B2B4-9A44EA1428D7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0x80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124D4C-6FD3-4EC0-ACD6-CBA38C6862FA}"/>
              </a:ext>
            </a:extLst>
          </p:cNvPr>
          <p:cNvSpPr txBox="1"/>
          <p:nvPr/>
        </p:nvSpPr>
        <p:spPr>
          <a:xfrm>
            <a:off x="10082376" y="250776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2D7664-B3AF-4819-9A9F-9D97A989E022}"/>
              </a:ext>
            </a:extLst>
          </p:cNvPr>
          <p:cNvSpPr txBox="1"/>
          <p:nvPr/>
        </p:nvSpPr>
        <p:spPr>
          <a:xfrm>
            <a:off x="9753600" y="3232298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561E4-160E-45C1-B5A2-9EF77B6E8B3F}"/>
              </a:ext>
            </a:extLst>
          </p:cNvPr>
          <p:cNvSpPr txBox="1"/>
          <p:nvPr/>
        </p:nvSpPr>
        <p:spPr>
          <a:xfrm>
            <a:off x="9757733" y="386770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412163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465CA-F366-4DBF-85E9-56EC87D1A995}"/>
              </a:ext>
            </a:extLst>
          </p:cNvPr>
          <p:cNvSpPr txBox="1"/>
          <p:nvPr/>
        </p:nvSpPr>
        <p:spPr>
          <a:xfrm>
            <a:off x="9787328" y="548549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06D275-280D-46C0-A50B-69376C432EFF}"/>
              </a:ext>
            </a:extLst>
          </p:cNvPr>
          <p:cNvSpPr txBox="1"/>
          <p:nvPr/>
        </p:nvSpPr>
        <p:spPr>
          <a:xfrm>
            <a:off x="9787328" y="794697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18" name="표 42">
            <a:extLst>
              <a:ext uri="{FF2B5EF4-FFF2-40B4-BE49-F238E27FC236}">
                <a16:creationId xmlns:a16="http://schemas.microsoft.com/office/drawing/2014/main" id="{ED543B13-4ED4-48C1-9A82-09327EF1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1635"/>
              </p:ext>
            </p:extLst>
          </p:nvPr>
        </p:nvGraphicFramePr>
        <p:xfrm>
          <a:off x="9895151" y="8316304"/>
          <a:ext cx="5202206" cy="17976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1103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2601103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31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graphicFrame>
        <p:nvGraphicFramePr>
          <p:cNvPr id="19" name="표 42">
            <a:extLst>
              <a:ext uri="{FF2B5EF4-FFF2-40B4-BE49-F238E27FC236}">
                <a16:creationId xmlns:a16="http://schemas.microsoft.com/office/drawing/2014/main" id="{C6BD9CA8-6B41-4325-814B-C3CE1ABB8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56117"/>
              </p:ext>
            </p:extLst>
          </p:nvPr>
        </p:nvGraphicFramePr>
        <p:xfrm>
          <a:off x="9895151" y="5848116"/>
          <a:ext cx="7803308" cy="179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27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31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5E62F1-7129-4F60-963A-A6E3F4334393}"/>
              </a:ext>
            </a:extLst>
          </p:cNvPr>
          <p:cNvSpPr txBox="1"/>
          <p:nvPr/>
        </p:nvSpPr>
        <p:spPr>
          <a:xfrm>
            <a:off x="8344743" y="28743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0EFFF-AD63-4E19-8EC7-9730500419F1}"/>
              </a:ext>
            </a:extLst>
          </p:cNvPr>
          <p:cNvSpPr txBox="1"/>
          <p:nvPr/>
        </p:nvSpPr>
        <p:spPr>
          <a:xfrm>
            <a:off x="7415069" y="2781300"/>
            <a:ext cx="811441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0B2DA7-E989-49C6-A79B-95DAA3D45E25}"/>
              </a:ext>
            </a:extLst>
          </p:cNvPr>
          <p:cNvCxnSpPr>
            <a:cxnSpLocks/>
          </p:cNvCxnSpPr>
          <p:nvPr/>
        </p:nvCxnSpPr>
        <p:spPr>
          <a:xfrm>
            <a:off x="7527834" y="3503831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2A25FD-29D8-45C2-BB39-EE7558CC5187}"/>
              </a:ext>
            </a:extLst>
          </p:cNvPr>
          <p:cNvSpPr txBox="1"/>
          <p:nvPr/>
        </p:nvSpPr>
        <p:spPr>
          <a:xfrm>
            <a:off x="9017382" y="281205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DE78BF-ED8C-4C86-AD3B-EC10F51C17A6}"/>
              </a:ext>
            </a:extLst>
          </p:cNvPr>
          <p:cNvSpPr txBox="1"/>
          <p:nvPr/>
        </p:nvSpPr>
        <p:spPr>
          <a:xfrm>
            <a:off x="7415069" y="3950851"/>
            <a:ext cx="915635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4CB9C0C-71FE-4A6C-9ED1-DD331EF0E66F}"/>
              </a:ext>
            </a:extLst>
          </p:cNvPr>
          <p:cNvCxnSpPr>
            <a:cxnSpLocks/>
          </p:cNvCxnSpPr>
          <p:nvPr/>
        </p:nvCxnSpPr>
        <p:spPr>
          <a:xfrm>
            <a:off x="7527834" y="4673382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9DFC3E-E958-4FAC-BFCB-C00487FDF744}"/>
              </a:ext>
            </a:extLst>
          </p:cNvPr>
          <p:cNvSpPr txBox="1"/>
          <p:nvPr/>
        </p:nvSpPr>
        <p:spPr>
          <a:xfrm>
            <a:off x="9017382" y="3981601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4E66-827E-4779-BE8B-E1FD49A27EBC}"/>
              </a:ext>
            </a:extLst>
          </p:cNvPr>
          <p:cNvSpPr txBox="1"/>
          <p:nvPr/>
        </p:nvSpPr>
        <p:spPr>
          <a:xfrm>
            <a:off x="7415069" y="5120402"/>
            <a:ext cx="926857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43F9BD-7461-4639-8EC4-B5F6F8C8192E}"/>
              </a:ext>
            </a:extLst>
          </p:cNvPr>
          <p:cNvCxnSpPr>
            <a:cxnSpLocks/>
          </p:cNvCxnSpPr>
          <p:nvPr/>
        </p:nvCxnSpPr>
        <p:spPr>
          <a:xfrm>
            <a:off x="7527834" y="5842933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37D2AB-AAEE-44F1-812D-B9A4855A00E2}"/>
              </a:ext>
            </a:extLst>
          </p:cNvPr>
          <p:cNvSpPr txBox="1"/>
          <p:nvPr/>
        </p:nvSpPr>
        <p:spPr>
          <a:xfrm>
            <a:off x="9017382" y="515115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D43D7E-8673-43FC-A9EB-F28EAA39C8AB}"/>
              </a:ext>
            </a:extLst>
          </p:cNvPr>
          <p:cNvSpPr txBox="1"/>
          <p:nvPr/>
        </p:nvSpPr>
        <p:spPr>
          <a:xfrm>
            <a:off x="7415069" y="6289953"/>
            <a:ext cx="966931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0A037F-F37C-434D-AC0D-CA4560881D6C}"/>
              </a:ext>
            </a:extLst>
          </p:cNvPr>
          <p:cNvCxnSpPr>
            <a:cxnSpLocks/>
          </p:cNvCxnSpPr>
          <p:nvPr/>
        </p:nvCxnSpPr>
        <p:spPr>
          <a:xfrm>
            <a:off x="7527834" y="7012484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7E12F8-CFFD-48E7-8A3B-2A90627DCCBB}"/>
              </a:ext>
            </a:extLst>
          </p:cNvPr>
          <p:cNvSpPr txBox="1"/>
          <p:nvPr/>
        </p:nvSpPr>
        <p:spPr>
          <a:xfrm>
            <a:off x="9017382" y="6320703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endParaRPr lang="ko-KR" altLang="en-US" sz="36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5D4BE1-481E-4656-BC9A-6CAE85066742}"/>
              </a:ext>
            </a:extLst>
          </p:cNvPr>
          <p:cNvSpPr txBox="1"/>
          <p:nvPr/>
        </p:nvSpPr>
        <p:spPr>
          <a:xfrm>
            <a:off x="7415069" y="7459504"/>
            <a:ext cx="942887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0C9B9F6-A9A7-4D5C-8A3C-4C66F91FDE03}"/>
              </a:ext>
            </a:extLst>
          </p:cNvPr>
          <p:cNvCxnSpPr>
            <a:cxnSpLocks/>
          </p:cNvCxnSpPr>
          <p:nvPr/>
        </p:nvCxnSpPr>
        <p:spPr>
          <a:xfrm>
            <a:off x="7527834" y="8182035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7F8760-2986-49E2-A230-D179C1864C1A}"/>
              </a:ext>
            </a:extLst>
          </p:cNvPr>
          <p:cNvSpPr txBox="1"/>
          <p:nvPr/>
        </p:nvSpPr>
        <p:spPr>
          <a:xfrm>
            <a:off x="9017382" y="7490254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endParaRPr lang="ko-KR" altLang="en-US" sz="36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42">
            <a:extLst>
              <a:ext uri="{FF2B5EF4-FFF2-40B4-BE49-F238E27FC236}">
                <a16:creationId xmlns:a16="http://schemas.microsoft.com/office/drawing/2014/main" id="{676214D0-BF61-47CD-A694-CDF2C820D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08506"/>
              </p:ext>
            </p:extLst>
          </p:nvPr>
        </p:nvGraphicFramePr>
        <p:xfrm>
          <a:off x="9895151" y="5848116"/>
          <a:ext cx="7803308" cy="179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827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950827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31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9787328" y="548549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9787328" y="794697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44112"/>
              </p:ext>
            </p:extLst>
          </p:nvPr>
        </p:nvGraphicFramePr>
        <p:xfrm>
          <a:off x="9895151" y="8316304"/>
          <a:ext cx="5202206" cy="17976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1103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2601103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31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37719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4D5A3D-2A9D-415E-82CA-9E4DD0669229}"/>
              </a:ext>
            </a:extLst>
          </p:cNvPr>
          <p:cNvGrpSpPr/>
          <p:nvPr/>
        </p:nvGrpSpPr>
        <p:grpSpPr>
          <a:xfrm>
            <a:off x="10574659" y="2476500"/>
            <a:ext cx="1676400" cy="1790888"/>
            <a:chOff x="609600" y="4092535"/>
            <a:chExt cx="2438400" cy="19060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EE559D-81ED-4A71-9722-476BF84F78B7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0x00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A8D03F-B644-4687-98E5-CA9878F6B9CE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0X50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27A93FB-89FD-493E-B41A-353BA1872827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0x80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0F54CBF-55F3-4D59-B6A9-B4164E6EE102}"/>
              </a:ext>
            </a:extLst>
          </p:cNvPr>
          <p:cNvSpPr txBox="1"/>
          <p:nvPr/>
        </p:nvSpPr>
        <p:spPr>
          <a:xfrm>
            <a:off x="10082376" y="250776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C5831-1A94-4878-8061-4F759BF311F9}"/>
              </a:ext>
            </a:extLst>
          </p:cNvPr>
          <p:cNvSpPr txBox="1"/>
          <p:nvPr/>
        </p:nvSpPr>
        <p:spPr>
          <a:xfrm>
            <a:off x="9753600" y="3232298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E65092-46A9-4BD2-91CF-80F3E8D14456}"/>
              </a:ext>
            </a:extLst>
          </p:cNvPr>
          <p:cNvSpPr txBox="1"/>
          <p:nvPr/>
        </p:nvSpPr>
        <p:spPr>
          <a:xfrm>
            <a:off x="9757733" y="386770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25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43389"/>
              </p:ext>
            </p:extLst>
          </p:nvPr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37719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3966704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002504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3480862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3379666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3801955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66398"/>
              </p:ext>
            </p:extLst>
          </p:nvPr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EC3052-48FD-40E8-93AF-7F94CA558B92}"/>
              </a:ext>
            </a:extLst>
          </p:cNvPr>
          <p:cNvSpPr/>
          <p:nvPr/>
        </p:nvSpPr>
        <p:spPr>
          <a:xfrm>
            <a:off x="1600199" y="96251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7CEF65-AD81-4C52-8537-1132D27F92F1}"/>
              </a:ext>
            </a:extLst>
          </p:cNvPr>
          <p:cNvSpPr txBox="1"/>
          <p:nvPr/>
        </p:nvSpPr>
        <p:spPr>
          <a:xfrm>
            <a:off x="1785017" y="88055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4F834A-3C78-492D-AC62-27C947620F17}"/>
              </a:ext>
            </a:extLst>
          </p:cNvPr>
          <p:cNvSpPr/>
          <p:nvPr/>
        </p:nvSpPr>
        <p:spPr>
          <a:xfrm>
            <a:off x="1600200" y="91161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6333BC-FA8F-44DB-9747-6C77142B461C}"/>
              </a:ext>
            </a:extLst>
          </p:cNvPr>
          <p:cNvSpPr txBox="1"/>
          <p:nvPr/>
        </p:nvSpPr>
        <p:spPr>
          <a:xfrm>
            <a:off x="837562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7458F-1F8E-4494-89F0-8E70D352AF1E}"/>
              </a:ext>
            </a:extLst>
          </p:cNvPr>
          <p:cNvSpPr txBox="1"/>
          <p:nvPr/>
        </p:nvSpPr>
        <p:spPr>
          <a:xfrm>
            <a:off x="945530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60762A-BF9C-4A5A-A132-F86896B0A4F2}"/>
              </a:ext>
            </a:extLst>
          </p:cNvPr>
          <p:cNvSpPr txBox="1"/>
          <p:nvPr/>
        </p:nvSpPr>
        <p:spPr>
          <a:xfrm>
            <a:off x="945853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968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43815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46637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6995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41778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40767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44989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9E9367-7F90-4F14-AB65-6E6D4B3E4A07}"/>
              </a:ext>
            </a:extLst>
          </p:cNvPr>
          <p:cNvSpPr/>
          <p:nvPr/>
        </p:nvSpPr>
        <p:spPr>
          <a:xfrm>
            <a:off x="3169920" y="962071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8BF9A-D032-4270-9A2D-3EAF36D20142}"/>
              </a:ext>
            </a:extLst>
          </p:cNvPr>
          <p:cNvSpPr txBox="1"/>
          <p:nvPr/>
        </p:nvSpPr>
        <p:spPr>
          <a:xfrm>
            <a:off x="3354738" y="880110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AA7469-6447-4F14-897E-7F51E3D92563}"/>
              </a:ext>
            </a:extLst>
          </p:cNvPr>
          <p:cNvSpPr/>
          <p:nvPr/>
        </p:nvSpPr>
        <p:spPr>
          <a:xfrm>
            <a:off x="3169921" y="911174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4C04A9-3884-4602-A3F4-91DBDC34EF9C}"/>
              </a:ext>
            </a:extLst>
          </p:cNvPr>
          <p:cNvSpPr/>
          <p:nvPr/>
        </p:nvSpPr>
        <p:spPr>
          <a:xfrm>
            <a:off x="1600199" y="96251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33B896-A4B5-4765-95A0-708567CB295C}"/>
              </a:ext>
            </a:extLst>
          </p:cNvPr>
          <p:cNvSpPr txBox="1"/>
          <p:nvPr/>
        </p:nvSpPr>
        <p:spPr>
          <a:xfrm>
            <a:off x="1785017" y="88055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7BF87E-C3C5-4D18-AE98-2F44AE928763}"/>
              </a:ext>
            </a:extLst>
          </p:cNvPr>
          <p:cNvSpPr/>
          <p:nvPr/>
        </p:nvSpPr>
        <p:spPr>
          <a:xfrm>
            <a:off x="1600200" y="91161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A713FC-BCE1-47C0-B2DF-5FB709D11601}"/>
              </a:ext>
            </a:extLst>
          </p:cNvPr>
          <p:cNvSpPr txBox="1"/>
          <p:nvPr/>
        </p:nvSpPr>
        <p:spPr>
          <a:xfrm>
            <a:off x="837562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681719-4AF2-4363-BE62-ADA8AD958E26}"/>
              </a:ext>
            </a:extLst>
          </p:cNvPr>
          <p:cNvSpPr txBox="1"/>
          <p:nvPr/>
        </p:nvSpPr>
        <p:spPr>
          <a:xfrm>
            <a:off x="945530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1EDAF-B882-484D-88BA-AACDC26D524B}"/>
              </a:ext>
            </a:extLst>
          </p:cNvPr>
          <p:cNvSpPr txBox="1"/>
          <p:nvPr/>
        </p:nvSpPr>
        <p:spPr>
          <a:xfrm>
            <a:off x="945853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C227EA-A921-4D0B-9436-D3E2708226A9}"/>
              </a:ext>
            </a:extLst>
          </p:cNvPr>
          <p:cNvSpPr txBox="1"/>
          <p:nvPr/>
        </p:nvSpPr>
        <p:spPr>
          <a:xfrm>
            <a:off x="9982200" y="35403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13D6F1-7675-4E90-B02A-B09C4C2D097B}"/>
              </a:ext>
            </a:extLst>
          </p:cNvPr>
          <p:cNvSpPr/>
          <p:nvPr/>
        </p:nvSpPr>
        <p:spPr>
          <a:xfrm>
            <a:off x="10656556" y="3439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A7E1F14-431B-49E0-996E-A277C25DBEE9}"/>
              </a:ext>
            </a:extLst>
          </p:cNvPr>
          <p:cNvGrpSpPr/>
          <p:nvPr/>
        </p:nvGrpSpPr>
        <p:grpSpPr>
          <a:xfrm>
            <a:off x="12125816" y="38713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FD81943-E524-446F-A331-2EBBF86468C0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1015EA8-0F41-4011-8192-064F8140A2ED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AE3FA50-91C0-47AA-BEF1-027DAFE099D3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07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46863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46637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6995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41778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40767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44989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9E9367-7F90-4F14-AB65-6E6D4B3E4A07}"/>
              </a:ext>
            </a:extLst>
          </p:cNvPr>
          <p:cNvSpPr/>
          <p:nvPr/>
        </p:nvSpPr>
        <p:spPr>
          <a:xfrm>
            <a:off x="3169920" y="962071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8BF9A-D032-4270-9A2D-3EAF36D20142}"/>
              </a:ext>
            </a:extLst>
          </p:cNvPr>
          <p:cNvSpPr txBox="1"/>
          <p:nvPr/>
        </p:nvSpPr>
        <p:spPr>
          <a:xfrm>
            <a:off x="3354738" y="880110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AA7469-6447-4F14-897E-7F51E3D92563}"/>
              </a:ext>
            </a:extLst>
          </p:cNvPr>
          <p:cNvSpPr/>
          <p:nvPr/>
        </p:nvSpPr>
        <p:spPr>
          <a:xfrm>
            <a:off x="3169921" y="911174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4C04A9-3884-4602-A3F4-91DBDC34EF9C}"/>
              </a:ext>
            </a:extLst>
          </p:cNvPr>
          <p:cNvSpPr/>
          <p:nvPr/>
        </p:nvSpPr>
        <p:spPr>
          <a:xfrm>
            <a:off x="1600199" y="96251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33B896-A4B5-4765-95A0-708567CB295C}"/>
              </a:ext>
            </a:extLst>
          </p:cNvPr>
          <p:cNvSpPr txBox="1"/>
          <p:nvPr/>
        </p:nvSpPr>
        <p:spPr>
          <a:xfrm>
            <a:off x="1785017" y="88055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7BF87E-C3C5-4D18-AE98-2F44AE928763}"/>
              </a:ext>
            </a:extLst>
          </p:cNvPr>
          <p:cNvSpPr/>
          <p:nvPr/>
        </p:nvSpPr>
        <p:spPr>
          <a:xfrm>
            <a:off x="1600200" y="91161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A713FC-BCE1-47C0-B2DF-5FB709D11601}"/>
              </a:ext>
            </a:extLst>
          </p:cNvPr>
          <p:cNvSpPr txBox="1"/>
          <p:nvPr/>
        </p:nvSpPr>
        <p:spPr>
          <a:xfrm>
            <a:off x="837562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681719-4AF2-4363-BE62-ADA8AD958E26}"/>
              </a:ext>
            </a:extLst>
          </p:cNvPr>
          <p:cNvSpPr txBox="1"/>
          <p:nvPr/>
        </p:nvSpPr>
        <p:spPr>
          <a:xfrm>
            <a:off x="945530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1EDAF-B882-484D-88BA-AACDC26D524B}"/>
              </a:ext>
            </a:extLst>
          </p:cNvPr>
          <p:cNvSpPr txBox="1"/>
          <p:nvPr/>
        </p:nvSpPr>
        <p:spPr>
          <a:xfrm>
            <a:off x="945853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C227EA-A921-4D0B-9436-D3E2708226A9}"/>
              </a:ext>
            </a:extLst>
          </p:cNvPr>
          <p:cNvSpPr txBox="1"/>
          <p:nvPr/>
        </p:nvSpPr>
        <p:spPr>
          <a:xfrm>
            <a:off x="9982200" y="35403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13D6F1-7675-4E90-B02A-B09C4C2D097B}"/>
              </a:ext>
            </a:extLst>
          </p:cNvPr>
          <p:cNvSpPr/>
          <p:nvPr/>
        </p:nvSpPr>
        <p:spPr>
          <a:xfrm>
            <a:off x="10656556" y="3439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A7E1F14-431B-49E0-996E-A277C25DBEE9}"/>
              </a:ext>
            </a:extLst>
          </p:cNvPr>
          <p:cNvGrpSpPr/>
          <p:nvPr/>
        </p:nvGrpSpPr>
        <p:grpSpPr>
          <a:xfrm>
            <a:off x="12125816" y="38713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FD81943-E524-446F-A331-2EBBF86468C0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1015EA8-0F41-4011-8192-064F8140A2ED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AE3FA50-91C0-47AA-BEF1-027DAFE099D3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51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50257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46637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6995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41778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40767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44989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9E9367-7F90-4F14-AB65-6E6D4B3E4A07}"/>
              </a:ext>
            </a:extLst>
          </p:cNvPr>
          <p:cNvSpPr/>
          <p:nvPr/>
        </p:nvSpPr>
        <p:spPr>
          <a:xfrm>
            <a:off x="3169920" y="962071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8BF9A-D032-4270-9A2D-3EAF36D20142}"/>
              </a:ext>
            </a:extLst>
          </p:cNvPr>
          <p:cNvSpPr txBox="1"/>
          <p:nvPr/>
        </p:nvSpPr>
        <p:spPr>
          <a:xfrm>
            <a:off x="3354738" y="880110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AA7469-6447-4F14-897E-7F51E3D92563}"/>
              </a:ext>
            </a:extLst>
          </p:cNvPr>
          <p:cNvSpPr/>
          <p:nvPr/>
        </p:nvSpPr>
        <p:spPr>
          <a:xfrm>
            <a:off x="3169921" y="911174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4C04A9-3884-4602-A3F4-91DBDC34EF9C}"/>
              </a:ext>
            </a:extLst>
          </p:cNvPr>
          <p:cNvSpPr/>
          <p:nvPr/>
        </p:nvSpPr>
        <p:spPr>
          <a:xfrm>
            <a:off x="1600199" y="96251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33B896-A4B5-4765-95A0-708567CB295C}"/>
              </a:ext>
            </a:extLst>
          </p:cNvPr>
          <p:cNvSpPr txBox="1"/>
          <p:nvPr/>
        </p:nvSpPr>
        <p:spPr>
          <a:xfrm>
            <a:off x="1785017" y="88055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7BF87E-C3C5-4D18-AE98-2F44AE928763}"/>
              </a:ext>
            </a:extLst>
          </p:cNvPr>
          <p:cNvSpPr/>
          <p:nvPr/>
        </p:nvSpPr>
        <p:spPr>
          <a:xfrm>
            <a:off x="1600200" y="91161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A713FC-BCE1-47C0-B2DF-5FB709D11601}"/>
              </a:ext>
            </a:extLst>
          </p:cNvPr>
          <p:cNvSpPr txBox="1"/>
          <p:nvPr/>
        </p:nvSpPr>
        <p:spPr>
          <a:xfrm>
            <a:off x="837562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681719-4AF2-4363-BE62-ADA8AD958E26}"/>
              </a:ext>
            </a:extLst>
          </p:cNvPr>
          <p:cNvSpPr txBox="1"/>
          <p:nvPr/>
        </p:nvSpPr>
        <p:spPr>
          <a:xfrm>
            <a:off x="945530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1EDAF-B882-484D-88BA-AACDC26D524B}"/>
              </a:ext>
            </a:extLst>
          </p:cNvPr>
          <p:cNvSpPr txBox="1"/>
          <p:nvPr/>
        </p:nvSpPr>
        <p:spPr>
          <a:xfrm>
            <a:off x="945853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C227EA-A921-4D0B-9436-D3E2708226A9}"/>
              </a:ext>
            </a:extLst>
          </p:cNvPr>
          <p:cNvSpPr txBox="1"/>
          <p:nvPr/>
        </p:nvSpPr>
        <p:spPr>
          <a:xfrm>
            <a:off x="9982200" y="35403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13D6F1-7675-4E90-B02A-B09C4C2D097B}"/>
              </a:ext>
            </a:extLst>
          </p:cNvPr>
          <p:cNvSpPr/>
          <p:nvPr/>
        </p:nvSpPr>
        <p:spPr>
          <a:xfrm>
            <a:off x="10656556" y="3439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A7E1F14-431B-49E0-996E-A277C25DBEE9}"/>
              </a:ext>
            </a:extLst>
          </p:cNvPr>
          <p:cNvGrpSpPr/>
          <p:nvPr/>
        </p:nvGrpSpPr>
        <p:grpSpPr>
          <a:xfrm>
            <a:off x="12125816" y="38713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FD81943-E524-446F-A331-2EBBF86468C0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1015EA8-0F41-4011-8192-064F8140A2ED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AE3FA50-91C0-47AA-BEF1-027DAFE099D3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159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10265" y="287434"/>
            <a:ext cx="766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50257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46637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6995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41778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40767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44989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40029"/>
              </p:ext>
            </p:extLst>
          </p:nvPr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9E9367-7F90-4F14-AB65-6E6D4B3E4A07}"/>
              </a:ext>
            </a:extLst>
          </p:cNvPr>
          <p:cNvSpPr/>
          <p:nvPr/>
        </p:nvSpPr>
        <p:spPr>
          <a:xfrm>
            <a:off x="3169920" y="962071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8BF9A-D032-4270-9A2D-3EAF36D20142}"/>
              </a:ext>
            </a:extLst>
          </p:cNvPr>
          <p:cNvSpPr txBox="1"/>
          <p:nvPr/>
        </p:nvSpPr>
        <p:spPr>
          <a:xfrm>
            <a:off x="3354738" y="880110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AA7469-6447-4F14-897E-7F51E3D92563}"/>
              </a:ext>
            </a:extLst>
          </p:cNvPr>
          <p:cNvSpPr/>
          <p:nvPr/>
        </p:nvSpPr>
        <p:spPr>
          <a:xfrm>
            <a:off x="3169921" y="911174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4C04A9-3884-4602-A3F4-91DBDC34EF9C}"/>
              </a:ext>
            </a:extLst>
          </p:cNvPr>
          <p:cNvSpPr/>
          <p:nvPr/>
        </p:nvSpPr>
        <p:spPr>
          <a:xfrm>
            <a:off x="4877437" y="961784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33B896-A4B5-4765-95A0-708567CB295C}"/>
              </a:ext>
            </a:extLst>
          </p:cNvPr>
          <p:cNvSpPr txBox="1"/>
          <p:nvPr/>
        </p:nvSpPr>
        <p:spPr>
          <a:xfrm>
            <a:off x="5062255" y="879823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7BF87E-C3C5-4D18-AE98-2F44AE928763}"/>
              </a:ext>
            </a:extLst>
          </p:cNvPr>
          <p:cNvSpPr/>
          <p:nvPr/>
        </p:nvSpPr>
        <p:spPr>
          <a:xfrm>
            <a:off x="4877438" y="910887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A713FC-BCE1-47C0-B2DF-5FB709D11601}"/>
              </a:ext>
            </a:extLst>
          </p:cNvPr>
          <p:cNvSpPr txBox="1"/>
          <p:nvPr/>
        </p:nvSpPr>
        <p:spPr>
          <a:xfrm>
            <a:off x="2520635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681719-4AF2-4363-BE62-ADA8AD958E26}"/>
              </a:ext>
            </a:extLst>
          </p:cNvPr>
          <p:cNvSpPr txBox="1"/>
          <p:nvPr/>
        </p:nvSpPr>
        <p:spPr>
          <a:xfrm>
            <a:off x="2628603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1EDAF-B882-484D-88BA-AACDC26D524B}"/>
              </a:ext>
            </a:extLst>
          </p:cNvPr>
          <p:cNvSpPr txBox="1"/>
          <p:nvPr/>
        </p:nvSpPr>
        <p:spPr>
          <a:xfrm>
            <a:off x="2628926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C227EA-A921-4D0B-9436-D3E2708226A9}"/>
              </a:ext>
            </a:extLst>
          </p:cNvPr>
          <p:cNvSpPr txBox="1"/>
          <p:nvPr/>
        </p:nvSpPr>
        <p:spPr>
          <a:xfrm>
            <a:off x="9982200" y="35403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13D6F1-7675-4E90-B02A-B09C4C2D097B}"/>
              </a:ext>
            </a:extLst>
          </p:cNvPr>
          <p:cNvSpPr/>
          <p:nvPr/>
        </p:nvSpPr>
        <p:spPr>
          <a:xfrm>
            <a:off x="10656556" y="3439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A7E1F14-431B-49E0-996E-A277C25DBEE9}"/>
              </a:ext>
            </a:extLst>
          </p:cNvPr>
          <p:cNvGrpSpPr/>
          <p:nvPr/>
        </p:nvGrpSpPr>
        <p:grpSpPr>
          <a:xfrm>
            <a:off x="12125816" y="38713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FD81943-E524-446F-A331-2EBBF86468C0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1015EA8-0F41-4011-8192-064F8140A2ED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AE3FA50-91C0-47AA-BEF1-027DAFE099D3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E8FF2D7-BFDF-4F61-80F9-87FCD8BE79EB}"/>
              </a:ext>
            </a:extLst>
          </p:cNvPr>
          <p:cNvCxnSpPr>
            <a:stCxn id="87" idx="3"/>
            <a:endCxn id="93" idx="1"/>
          </p:cNvCxnSpPr>
          <p:nvPr/>
        </p:nvCxnSpPr>
        <p:spPr>
          <a:xfrm flipV="1">
            <a:off x="4159882" y="8952119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8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226109" y="287434"/>
            <a:ext cx="783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6E354-7DF2-4FFC-ABDF-BA2564F6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17" y="2019300"/>
            <a:ext cx="14837365" cy="78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27813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308067"/>
            <a:ext cx="3026370" cy="361808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64201"/>
              </p:ext>
            </p:extLst>
          </p:nvPr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3518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55781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56139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EE4F65-5EC1-43C5-844E-1B6680A668B0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1C09586F-29F0-4CDA-A59B-CC80348C3E48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9FE20F3-7555-4844-AB57-60E022EFC27C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435A45-9A52-4784-BA4B-0768F3C5FA60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F08CB3F-D1E3-400F-86D3-8C604DF7C4F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7B0836-4262-432F-BB20-830347344409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35357B3-9EC2-4D93-B751-5D660739AB91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81964F-E32E-4712-94EA-CA452CC85282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08152"/>
              </p:ext>
            </p:extLst>
          </p:nvPr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FA2D5B4-8EF3-4583-BD0C-3828ECDD2F44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0F8B4-82FF-4C8F-A6AD-78AA1EB1C57A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</p:spTree>
    <p:extLst>
      <p:ext uri="{BB962C8B-B14F-4D97-AF65-F5344CB8AC3E}">
        <p14:creationId xmlns:p14="http://schemas.microsoft.com/office/powerpoint/2010/main" val="39470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38A0E50-3A55-4B7E-96CF-8E13FFB8BB6A}"/>
              </a:ext>
            </a:extLst>
          </p:cNvPr>
          <p:cNvSpPr/>
          <p:nvPr/>
        </p:nvSpPr>
        <p:spPr>
          <a:xfrm>
            <a:off x="10638320" y="5379234"/>
            <a:ext cx="3026370" cy="327709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05457" y="287434"/>
            <a:ext cx="767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list_push_front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861C3-968B-4DB4-9EA0-514C8A35D6DE}"/>
              </a:ext>
            </a:extLst>
          </p:cNvPr>
          <p:cNvSpPr txBox="1"/>
          <p:nvPr/>
        </p:nvSpPr>
        <p:spPr>
          <a:xfrm>
            <a:off x="609600" y="1797520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코드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EE86CDE-D3DF-4AB0-8525-3B3E06FB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9" y="2528473"/>
            <a:ext cx="9020417" cy="59616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91085D-CAEE-441D-B38C-311EAF5A57B8}"/>
              </a:ext>
            </a:extLst>
          </p:cNvPr>
          <p:cNvSpPr/>
          <p:nvPr/>
        </p:nvSpPr>
        <p:spPr>
          <a:xfrm>
            <a:off x="269348" y="7734300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9C79B-D2FA-4D8B-9F23-FBEEF1FEFA66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C931A-7DED-4789-A18C-375993B6F319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28" name="표 42">
            <a:extLst>
              <a:ext uri="{FF2B5EF4-FFF2-40B4-BE49-F238E27FC236}">
                <a16:creationId xmlns:a16="http://schemas.microsoft.com/office/drawing/2014/main" id="{2AC80887-92EE-44BF-9ED7-1DA054089CC6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488A956-116D-46A9-907C-84E03FEAA02F}"/>
              </a:ext>
            </a:extLst>
          </p:cNvPr>
          <p:cNvSpPr/>
          <p:nvPr/>
        </p:nvSpPr>
        <p:spPr>
          <a:xfrm>
            <a:off x="269348" y="50257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3FA1A-3AF8-4AAD-A05B-D1F6172842B3}"/>
              </a:ext>
            </a:extLst>
          </p:cNvPr>
          <p:cNvSpPr/>
          <p:nvPr/>
        </p:nvSpPr>
        <p:spPr>
          <a:xfrm>
            <a:off x="10646191" y="2771786"/>
            <a:ext cx="3026369" cy="2640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7294C-9FAA-473B-AE89-166F61C7D0EA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70FD-CD4E-45EF-92E7-C8F7A2C2A5E8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3F4F20-0FB8-4DC0-B1A9-3213D9CA5DE6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59E71-FF96-42CA-83DA-5A39388BC3D9}"/>
              </a:ext>
            </a:extLst>
          </p:cNvPr>
          <p:cNvSpPr txBox="1"/>
          <p:nvPr/>
        </p:nvSpPr>
        <p:spPr>
          <a:xfrm>
            <a:off x="9977417" y="28730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642F6B-0A99-4799-AE1A-4BCF0F3D9A53}"/>
              </a:ext>
            </a:extLst>
          </p:cNvPr>
          <p:cNvSpPr/>
          <p:nvPr/>
        </p:nvSpPr>
        <p:spPr>
          <a:xfrm>
            <a:off x="10651773" y="27718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F2B5EE6-B34F-45F8-B74C-8AB15883B733}"/>
              </a:ext>
            </a:extLst>
          </p:cNvPr>
          <p:cNvSpPr/>
          <p:nvPr/>
        </p:nvSpPr>
        <p:spPr>
          <a:xfrm>
            <a:off x="10647076" y="46637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441DA-DEEE-4782-BF90-1BD3CEC16FDF}"/>
              </a:ext>
            </a:extLst>
          </p:cNvPr>
          <p:cNvSpPr txBox="1"/>
          <p:nvPr/>
        </p:nvSpPr>
        <p:spPr>
          <a:xfrm>
            <a:off x="9883930" y="46995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FDB0F3-8628-4568-9C08-724E3B10C77C}"/>
              </a:ext>
            </a:extLst>
          </p:cNvPr>
          <p:cNvGrpSpPr/>
          <p:nvPr/>
        </p:nvGrpSpPr>
        <p:grpSpPr>
          <a:xfrm>
            <a:off x="12136515" y="31941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381C8C2-D262-4BFE-BA46-B3F47AAB963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A025BAD-9524-460D-B625-6E90406FDE7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CC6B5E4-8A27-4526-9332-A18C5B318AE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B11C-9659-4FAB-84B2-019CDBA65614}"/>
              </a:ext>
            </a:extLst>
          </p:cNvPr>
          <p:cNvSpPr/>
          <p:nvPr/>
        </p:nvSpPr>
        <p:spPr>
          <a:xfrm>
            <a:off x="10646189" y="8273663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ED60-8174-41F6-AC6F-72ED72B4C6FC}"/>
              </a:ext>
            </a:extLst>
          </p:cNvPr>
          <p:cNvSpPr txBox="1"/>
          <p:nvPr/>
        </p:nvSpPr>
        <p:spPr>
          <a:xfrm>
            <a:off x="9966718" y="41778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305C9C-C41B-4FCB-BB38-CD9EF5B3FAA9}"/>
              </a:ext>
            </a:extLst>
          </p:cNvPr>
          <p:cNvSpPr/>
          <p:nvPr/>
        </p:nvSpPr>
        <p:spPr>
          <a:xfrm>
            <a:off x="10651234" y="40767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49C4D4-F1C5-4C98-B35F-6146042D3E93}"/>
              </a:ext>
            </a:extLst>
          </p:cNvPr>
          <p:cNvGrpSpPr/>
          <p:nvPr/>
        </p:nvGrpSpPr>
        <p:grpSpPr>
          <a:xfrm>
            <a:off x="12125816" y="44989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96CC6B-EFE8-4F38-BB4C-03DC2BB705AC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70C497D-4B38-45BC-BCAC-6AC157CBAC8B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D30F9CC-1A6A-4644-B686-843B0AF9285F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62F27A5-1393-4709-80A0-C83844A9C0E8}"/>
              </a:ext>
            </a:extLst>
          </p:cNvPr>
          <p:cNvSpPr txBox="1"/>
          <p:nvPr/>
        </p:nvSpPr>
        <p:spPr>
          <a:xfrm>
            <a:off x="9814318" y="8332666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0BD594C-1DAB-4A0F-B0DD-B2D549F8D675}"/>
              </a:ext>
            </a:extLst>
          </p:cNvPr>
          <p:cNvSpPr/>
          <p:nvPr/>
        </p:nvSpPr>
        <p:spPr>
          <a:xfrm>
            <a:off x="10646189" y="7875466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8657C-D071-4FDD-8E97-634AA34CDA04}"/>
              </a:ext>
            </a:extLst>
          </p:cNvPr>
          <p:cNvSpPr txBox="1"/>
          <p:nvPr/>
        </p:nvSpPr>
        <p:spPr>
          <a:xfrm>
            <a:off x="9814318" y="7934469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8EEE7-A150-4265-A11D-58C135DC0072}"/>
              </a:ext>
            </a:extLst>
          </p:cNvPr>
          <p:cNvSpPr/>
          <p:nvPr/>
        </p:nvSpPr>
        <p:spPr>
          <a:xfrm>
            <a:off x="10646189" y="7477269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DA9B4D-6CD0-44F9-942C-C4D98A67B085}"/>
              </a:ext>
            </a:extLst>
          </p:cNvPr>
          <p:cNvSpPr txBox="1"/>
          <p:nvPr/>
        </p:nvSpPr>
        <p:spPr>
          <a:xfrm>
            <a:off x="9814318" y="7536272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19F170D-86BC-46A1-BBFA-BCAD885DCE5F}"/>
              </a:ext>
            </a:extLst>
          </p:cNvPr>
          <p:cNvSpPr/>
          <p:nvPr/>
        </p:nvSpPr>
        <p:spPr>
          <a:xfrm>
            <a:off x="10646189" y="7079072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0CB1C-B2B1-4C26-AE9F-F5BAC9E709B7}"/>
              </a:ext>
            </a:extLst>
          </p:cNvPr>
          <p:cNvSpPr txBox="1"/>
          <p:nvPr/>
        </p:nvSpPr>
        <p:spPr>
          <a:xfrm>
            <a:off x="9814318" y="7138075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graphicFrame>
        <p:nvGraphicFramePr>
          <p:cNvPr id="61" name="표 42">
            <a:extLst>
              <a:ext uri="{FF2B5EF4-FFF2-40B4-BE49-F238E27FC236}">
                <a16:creationId xmlns:a16="http://schemas.microsoft.com/office/drawing/2014/main" id="{443F7D51-920A-4F1E-B2E9-0FDF7A6768FB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8394949"/>
          <a:ext cx="410333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3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‘J’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DF483401-C899-41FF-A0A9-7046392986C2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849A8F-FF49-4D51-91BB-2AA61D3890A1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DE55C1-714C-4A0A-A841-F63A7E41FC0D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2E825-F0FE-415F-8C0A-E2D5265248C6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B15674-5801-499E-A391-06DFD5C9E482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D73E6B-EF13-48A3-A692-CF0F18F93ED3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9E9367-7F90-4F14-AB65-6E6D4B3E4A07}"/>
              </a:ext>
            </a:extLst>
          </p:cNvPr>
          <p:cNvSpPr/>
          <p:nvPr/>
        </p:nvSpPr>
        <p:spPr>
          <a:xfrm>
            <a:off x="3169920" y="962071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8BF9A-D032-4270-9A2D-3EAF36D20142}"/>
              </a:ext>
            </a:extLst>
          </p:cNvPr>
          <p:cNvSpPr txBox="1"/>
          <p:nvPr/>
        </p:nvSpPr>
        <p:spPr>
          <a:xfrm>
            <a:off x="3354738" y="880110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AA7469-6447-4F14-897E-7F51E3D92563}"/>
              </a:ext>
            </a:extLst>
          </p:cNvPr>
          <p:cNvSpPr/>
          <p:nvPr/>
        </p:nvSpPr>
        <p:spPr>
          <a:xfrm>
            <a:off x="3169921" y="911174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A4C04A9-3884-4602-A3F4-91DBDC34EF9C}"/>
              </a:ext>
            </a:extLst>
          </p:cNvPr>
          <p:cNvSpPr/>
          <p:nvPr/>
        </p:nvSpPr>
        <p:spPr>
          <a:xfrm>
            <a:off x="4877437" y="9617840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33B896-A4B5-4765-95A0-708567CB295C}"/>
              </a:ext>
            </a:extLst>
          </p:cNvPr>
          <p:cNvSpPr txBox="1"/>
          <p:nvPr/>
        </p:nvSpPr>
        <p:spPr>
          <a:xfrm>
            <a:off x="5062255" y="8798230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67BF87E-C3C5-4D18-AE98-2F44AE928763}"/>
              </a:ext>
            </a:extLst>
          </p:cNvPr>
          <p:cNvSpPr/>
          <p:nvPr/>
        </p:nvSpPr>
        <p:spPr>
          <a:xfrm>
            <a:off x="4877438" y="9108877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A713FC-BCE1-47C0-B2DF-5FB709D11601}"/>
              </a:ext>
            </a:extLst>
          </p:cNvPr>
          <p:cNvSpPr txBox="1"/>
          <p:nvPr/>
        </p:nvSpPr>
        <p:spPr>
          <a:xfrm>
            <a:off x="2520635" y="8802674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681719-4AF2-4363-BE62-ADA8AD958E26}"/>
              </a:ext>
            </a:extLst>
          </p:cNvPr>
          <p:cNvSpPr txBox="1"/>
          <p:nvPr/>
        </p:nvSpPr>
        <p:spPr>
          <a:xfrm>
            <a:off x="2628603" y="9208416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41EDAF-B882-484D-88BA-AACDC26D524B}"/>
              </a:ext>
            </a:extLst>
          </p:cNvPr>
          <p:cNvSpPr txBox="1"/>
          <p:nvPr/>
        </p:nvSpPr>
        <p:spPr>
          <a:xfrm>
            <a:off x="2628926" y="9599872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C227EA-A921-4D0B-9436-D3E2708226A9}"/>
              </a:ext>
            </a:extLst>
          </p:cNvPr>
          <p:cNvSpPr txBox="1"/>
          <p:nvPr/>
        </p:nvSpPr>
        <p:spPr>
          <a:xfrm>
            <a:off x="9982200" y="35403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13D6F1-7675-4E90-B02A-B09C4C2D097B}"/>
              </a:ext>
            </a:extLst>
          </p:cNvPr>
          <p:cNvSpPr/>
          <p:nvPr/>
        </p:nvSpPr>
        <p:spPr>
          <a:xfrm>
            <a:off x="10656556" y="3439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A7E1F14-431B-49E0-996E-A277C25DBEE9}"/>
              </a:ext>
            </a:extLst>
          </p:cNvPr>
          <p:cNvGrpSpPr/>
          <p:nvPr/>
        </p:nvGrpSpPr>
        <p:grpSpPr>
          <a:xfrm>
            <a:off x="12125816" y="38713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FD81943-E524-446F-A331-2EBBF86468C0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1015EA8-0F41-4011-8192-064F8140A2ED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AE3FA50-91C0-47AA-BEF1-027DAFE099D3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6E8FF2D7-BFDF-4F61-80F9-87FCD8BE79EB}"/>
              </a:ext>
            </a:extLst>
          </p:cNvPr>
          <p:cNvCxnSpPr>
            <a:stCxn id="87" idx="3"/>
            <a:endCxn id="93" idx="1"/>
          </p:cNvCxnSpPr>
          <p:nvPr/>
        </p:nvCxnSpPr>
        <p:spPr>
          <a:xfrm flipV="1">
            <a:off x="4159882" y="8952119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2781300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308067"/>
            <a:ext cx="3026370" cy="361808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35183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55781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56139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/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5503C07-AFC7-4981-9DB1-04925E9CDBB1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7B3484-B2C1-4831-BB88-DA80AAEE7F14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06B3825-6E66-4A55-B4E4-500E4A632B15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B951F6F-15EF-4F16-A378-317A3147F86E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76CA5C0-7159-4266-9BAC-8B73C272B902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C3FA25-C9BC-4A24-A6F5-E3994BAE6EFF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1ACCAC0-0685-4895-8259-AEDF43814646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00AFC1-F054-4C23-9538-27944AD7F09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999269A-220C-48DF-B8A4-14BFCAEA5462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0342F0-50B9-4995-8884-3F2ED3FEE2ED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</p:spTree>
    <p:extLst>
      <p:ext uri="{BB962C8B-B14F-4D97-AF65-F5344CB8AC3E}">
        <p14:creationId xmlns:p14="http://schemas.microsoft.com/office/powerpoint/2010/main" val="267928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480000">
            <a:off x="8072757" y="3254091"/>
            <a:ext cx="1981225" cy="543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7C53E-E16D-4682-882D-E38A836401E1}"/>
              </a:ext>
            </a:extLst>
          </p:cNvPr>
          <p:cNvSpPr txBox="1"/>
          <p:nvPr/>
        </p:nvSpPr>
        <p:spPr>
          <a:xfrm>
            <a:off x="6612698" y="4602659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소개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33493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97655"/>
              </p:ext>
            </p:extLst>
          </p:nvPr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0x???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0x???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08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1180" y="287434"/>
            <a:ext cx="754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370035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82216"/>
              </p:ext>
            </p:extLst>
          </p:nvPr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23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39589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3544"/>
              </p:ext>
            </p:extLst>
          </p:nvPr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17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42637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79451"/>
              </p:ext>
            </p:extLst>
          </p:nvPr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50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39589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0x00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/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32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45685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0x150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/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735208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920026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735209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2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375989" y="287434"/>
            <a:ext cx="7536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3: </a:t>
            </a:r>
            <a:r>
              <a:rPr lang="en-US" altLang="ko-KR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list_push_back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D01DA-A494-41EA-92AE-4357517D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18" y="1257300"/>
            <a:ext cx="8625782" cy="78015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82C8675-2F32-4D28-857D-B7005C565DD1}"/>
              </a:ext>
            </a:extLst>
          </p:cNvPr>
          <p:cNvSpPr/>
          <p:nvPr/>
        </p:nvSpPr>
        <p:spPr>
          <a:xfrm>
            <a:off x="107931" y="8411382"/>
            <a:ext cx="327921" cy="3463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436CC37-CC63-4963-9A3B-19EC1F61DBD2}"/>
              </a:ext>
            </a:extLst>
          </p:cNvPr>
          <p:cNvSpPr/>
          <p:nvPr/>
        </p:nvSpPr>
        <p:spPr>
          <a:xfrm>
            <a:off x="77476" y="4568536"/>
            <a:ext cx="327921" cy="3463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62329-8C2C-492A-BF51-D1718B3BD055}"/>
              </a:ext>
            </a:extLst>
          </p:cNvPr>
          <p:cNvSpPr/>
          <p:nvPr/>
        </p:nvSpPr>
        <p:spPr>
          <a:xfrm>
            <a:off x="2657273" y="994352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E5CA9-E899-4373-9A46-B0A38FB8F121}"/>
              </a:ext>
            </a:extLst>
          </p:cNvPr>
          <p:cNvSpPr txBox="1"/>
          <p:nvPr/>
        </p:nvSpPr>
        <p:spPr>
          <a:xfrm>
            <a:off x="2842091" y="912391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F48DB8-F523-4E31-9A54-F54D1C54C318}"/>
              </a:ext>
            </a:extLst>
          </p:cNvPr>
          <p:cNvSpPr/>
          <p:nvPr/>
        </p:nvSpPr>
        <p:spPr>
          <a:xfrm>
            <a:off x="2657274" y="943456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099A-698C-4E81-BD7F-5BE286A779DE}"/>
              </a:ext>
            </a:extLst>
          </p:cNvPr>
          <p:cNvSpPr/>
          <p:nvPr/>
        </p:nvSpPr>
        <p:spPr>
          <a:xfrm>
            <a:off x="4364790" y="9940654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03928-AFB1-4732-8A3C-36C3F1B28947}"/>
              </a:ext>
            </a:extLst>
          </p:cNvPr>
          <p:cNvSpPr txBox="1"/>
          <p:nvPr/>
        </p:nvSpPr>
        <p:spPr>
          <a:xfrm>
            <a:off x="4549608" y="9121044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530856-EBF5-42BA-B414-6C82CDD6905F}"/>
              </a:ext>
            </a:extLst>
          </p:cNvPr>
          <p:cNvSpPr/>
          <p:nvPr/>
        </p:nvSpPr>
        <p:spPr>
          <a:xfrm>
            <a:off x="4364791" y="9431691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E267D-85C8-450E-830C-C775A23AB39D}"/>
              </a:ext>
            </a:extLst>
          </p:cNvPr>
          <p:cNvSpPr txBox="1"/>
          <p:nvPr/>
        </p:nvSpPr>
        <p:spPr>
          <a:xfrm>
            <a:off x="2007988" y="9125488"/>
            <a:ext cx="98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64181-2CF5-4DBB-9A8D-C729493F441C}"/>
              </a:ext>
            </a:extLst>
          </p:cNvPr>
          <p:cNvSpPr txBox="1"/>
          <p:nvPr/>
        </p:nvSpPr>
        <p:spPr>
          <a:xfrm>
            <a:off x="2115956" y="9531230"/>
            <a:ext cx="6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0F6D7-1693-4F64-A8DF-70DBD01E73F4}"/>
              </a:ext>
            </a:extLst>
          </p:cNvPr>
          <p:cNvSpPr txBox="1"/>
          <p:nvPr/>
        </p:nvSpPr>
        <p:spPr>
          <a:xfrm>
            <a:off x="2116279" y="9922686"/>
            <a:ext cx="65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0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72B816D-0151-4790-8983-FB20B7A7EB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3647235" y="9274933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72DB3A-FCBC-43C6-B9F6-0B484F3A25DE}"/>
              </a:ext>
            </a:extLst>
          </p:cNvPr>
          <p:cNvSpPr/>
          <p:nvPr/>
        </p:nvSpPr>
        <p:spPr>
          <a:xfrm>
            <a:off x="10638320" y="6796879"/>
            <a:ext cx="3026370" cy="31292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C7044D6-6703-41FF-92A6-6120C5C1AC33}"/>
              </a:ext>
            </a:extLst>
          </p:cNvPr>
          <p:cNvSpPr txBox="1"/>
          <p:nvPr/>
        </p:nvSpPr>
        <p:spPr>
          <a:xfrm>
            <a:off x="13821971" y="778930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변수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FDB3CE-9C83-4D2F-B567-E9AB691F9088}"/>
              </a:ext>
            </a:extLst>
          </p:cNvPr>
          <p:cNvSpPr txBox="1"/>
          <p:nvPr/>
        </p:nvSpPr>
        <p:spPr>
          <a:xfrm>
            <a:off x="14032264" y="16383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 표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graphicFrame>
        <p:nvGraphicFramePr>
          <p:cNvPr id="67" name="표 42">
            <a:extLst>
              <a:ext uri="{FF2B5EF4-FFF2-40B4-BE49-F238E27FC236}">
                <a16:creationId xmlns:a16="http://schemas.microsoft.com/office/drawing/2014/main" id="{92605CF9-6DC0-4204-9411-43D0A80EBBB5}"/>
              </a:ext>
            </a:extLst>
          </p:cNvPr>
          <p:cNvGraphicFramePr>
            <a:graphicFrameLocks noGrp="1"/>
          </p:cNvGraphicFramePr>
          <p:nvPr/>
        </p:nvGraphicFramePr>
        <p:xfrm>
          <a:off x="14032264" y="2064850"/>
          <a:ext cx="2443552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1776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1221776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</a:tblGrid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0x200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1467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16655E-1DE4-4ED3-B8C7-39689C7BAF02}"/>
              </a:ext>
            </a:extLst>
          </p:cNvPr>
          <p:cNvSpPr/>
          <p:nvPr/>
        </p:nvSpPr>
        <p:spPr>
          <a:xfrm>
            <a:off x="10646191" y="2771785"/>
            <a:ext cx="3026369" cy="40071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111DC49-37D4-4D8C-9D35-E6E80EF4CA4B}"/>
              </a:ext>
            </a:extLst>
          </p:cNvPr>
          <p:cNvSpPr/>
          <p:nvPr/>
        </p:nvSpPr>
        <p:spPr>
          <a:xfrm>
            <a:off x="10646192" y="2172127"/>
            <a:ext cx="3026369" cy="60171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06715A-DE32-422B-A063-5AC90DAFB71F}"/>
              </a:ext>
            </a:extLst>
          </p:cNvPr>
          <p:cNvSpPr txBox="1"/>
          <p:nvPr/>
        </p:nvSpPr>
        <p:spPr>
          <a:xfrm>
            <a:off x="11467101" y="16383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70004A-6028-4824-AFB6-67B1B70572A2}"/>
              </a:ext>
            </a:extLst>
          </p:cNvPr>
          <p:cNvSpPr txBox="1"/>
          <p:nvPr/>
        </p:nvSpPr>
        <p:spPr>
          <a:xfrm>
            <a:off x="9976209" y="2160466"/>
            <a:ext cx="6719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37EC42-A1E2-422D-A95F-B160896A77E0}"/>
              </a:ext>
            </a:extLst>
          </p:cNvPr>
          <p:cNvSpPr txBox="1"/>
          <p:nvPr/>
        </p:nvSpPr>
        <p:spPr>
          <a:xfrm>
            <a:off x="9977417" y="3787416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86BE21-6AAE-4C3E-A7EA-B4F698D2402B}"/>
              </a:ext>
            </a:extLst>
          </p:cNvPr>
          <p:cNvSpPr/>
          <p:nvPr/>
        </p:nvSpPr>
        <p:spPr>
          <a:xfrm>
            <a:off x="10651773" y="368622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0x80 // Next: 0x150 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144D9A0-EDD2-4A13-A482-BADEC3CB2F6D}"/>
              </a:ext>
            </a:extLst>
          </p:cNvPr>
          <p:cNvSpPr/>
          <p:nvPr/>
        </p:nvSpPr>
        <p:spPr>
          <a:xfrm>
            <a:off x="10647076" y="6263938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53F535-798E-419E-AEBE-C383E9486D5C}"/>
              </a:ext>
            </a:extLst>
          </p:cNvPr>
          <p:cNvSpPr txBox="1"/>
          <p:nvPr/>
        </p:nvSpPr>
        <p:spPr>
          <a:xfrm>
            <a:off x="9883930" y="6299738"/>
            <a:ext cx="7809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3068163-3B4D-4157-8DF9-FBFC56177053}"/>
              </a:ext>
            </a:extLst>
          </p:cNvPr>
          <p:cNvGrpSpPr/>
          <p:nvPr/>
        </p:nvGrpSpPr>
        <p:grpSpPr>
          <a:xfrm>
            <a:off x="12136515" y="410850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EBA5C07-B171-41B0-B91D-9C6F5D48D2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3BF01E7-45BC-4D3E-BAD9-3D6EFFBD8A2A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9CA4B86-C068-47C8-9F29-F102169A27FD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14E2DFC-23C6-4FF3-B754-08AB22730F95}"/>
              </a:ext>
            </a:extLst>
          </p:cNvPr>
          <p:cNvSpPr txBox="1"/>
          <p:nvPr/>
        </p:nvSpPr>
        <p:spPr>
          <a:xfrm>
            <a:off x="9966718" y="5092296"/>
            <a:ext cx="66877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FA9231E-3F60-41B3-A263-C0C76A54D87C}"/>
              </a:ext>
            </a:extLst>
          </p:cNvPr>
          <p:cNvSpPr/>
          <p:nvPr/>
        </p:nvSpPr>
        <p:spPr>
          <a:xfrm>
            <a:off x="10651234" y="4991100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C86C4D-9DB3-4F1F-90AF-219C8668329A}"/>
              </a:ext>
            </a:extLst>
          </p:cNvPr>
          <p:cNvGrpSpPr/>
          <p:nvPr/>
        </p:nvGrpSpPr>
        <p:grpSpPr>
          <a:xfrm>
            <a:off x="12125816" y="541338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3C8397-1CB9-4269-95B4-7AC531EBAF88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D9799E5-E4B5-487D-B226-5FEAAD1580F0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8A4CB6-3C75-4239-82D4-083EC8262D34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4" name="표 42">
            <a:extLst>
              <a:ext uri="{FF2B5EF4-FFF2-40B4-BE49-F238E27FC236}">
                <a16:creationId xmlns:a16="http://schemas.microsoft.com/office/drawing/2014/main" id="{3717CCB8-932D-4E08-BB76-CF19A181FA71}"/>
              </a:ext>
            </a:extLst>
          </p:cNvPr>
          <p:cNvGraphicFramePr>
            <a:graphicFrameLocks noGrp="1"/>
          </p:cNvGraphicFramePr>
          <p:nvPr/>
        </p:nvGraphicFramePr>
        <p:xfrm>
          <a:off x="14020800" y="8394949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554981081"/>
                    </a:ext>
                  </a:extLst>
                </a:gridCol>
                <a:gridCol w="996332">
                  <a:extLst>
                    <a:ext uri="{9D8B030D-6E8A-4147-A177-3AD203B41FA5}">
                      <a16:colId xmlns:a16="http://schemas.microsoft.com/office/drawing/2014/main" val="436502888"/>
                    </a:ext>
                  </a:extLst>
                </a:gridCol>
                <a:gridCol w="984868">
                  <a:extLst>
                    <a:ext uri="{9D8B030D-6E8A-4147-A177-3AD203B41FA5}">
                      <a16:colId xmlns:a16="http://schemas.microsoft.com/office/drawing/2014/main" val="18250481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9510994"/>
                    </a:ext>
                  </a:extLst>
                </a:gridCol>
              </a:tblGrid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변수명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*(</a:t>
                      </a:r>
                      <a:r>
                        <a:rPr lang="ko-KR" altLang="en-US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값</a:t>
                      </a: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604380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025558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begin_list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0xFFF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907501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data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‘C’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6789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newe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0xFE0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14645"/>
                  </a:ext>
                </a:extLst>
              </a:tr>
              <a:tr h="207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temp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0xFD8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0x50</a:t>
                      </a:r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881304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A16C58-1E1C-49CF-A1F3-D9ECD8C4618C}"/>
              </a:ext>
            </a:extLst>
          </p:cNvPr>
          <p:cNvSpPr/>
          <p:nvPr/>
        </p:nvSpPr>
        <p:spPr>
          <a:xfrm>
            <a:off x="14243288" y="4348381"/>
            <a:ext cx="923191" cy="26171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5A17912-B3B6-44BE-8C4F-BAEFAA06A377}"/>
              </a:ext>
            </a:extLst>
          </p:cNvPr>
          <p:cNvSpPr/>
          <p:nvPr/>
        </p:nvSpPr>
        <p:spPr>
          <a:xfrm>
            <a:off x="14243288" y="4811271"/>
            <a:ext cx="923191" cy="261719"/>
          </a:xfrm>
          <a:prstGeom prst="rect">
            <a:avLst/>
          </a:prstGeom>
          <a:solidFill>
            <a:srgbClr val="D9969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B1C79F7-1FD5-47A9-9D12-73DA990F8F1A}"/>
              </a:ext>
            </a:extLst>
          </p:cNvPr>
          <p:cNvSpPr/>
          <p:nvPr/>
        </p:nvSpPr>
        <p:spPr>
          <a:xfrm>
            <a:off x="14243287" y="5281300"/>
            <a:ext cx="923191" cy="26171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D1849E-666A-4406-BE2F-8D30433C258C}"/>
              </a:ext>
            </a:extLst>
          </p:cNvPr>
          <p:cNvSpPr txBox="1"/>
          <p:nvPr/>
        </p:nvSpPr>
        <p:spPr>
          <a:xfrm>
            <a:off x="15294706" y="42945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코드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B7F831-DC65-4626-AB3D-BCE314CBD13F}"/>
              </a:ext>
            </a:extLst>
          </p:cNvPr>
          <p:cNvSpPr txBox="1"/>
          <p:nvPr/>
        </p:nvSpPr>
        <p:spPr>
          <a:xfrm>
            <a:off x="15294706" y="476959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CE5D2D-D1EB-4A3E-B593-4C1EB43795B1}"/>
              </a:ext>
            </a:extLst>
          </p:cNvPr>
          <p:cNvSpPr txBox="1"/>
          <p:nvPr/>
        </p:nvSpPr>
        <p:spPr>
          <a:xfrm>
            <a:off x="15294706" y="52446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8D3F0-9D22-4689-A8CE-E8409BB6B57E}"/>
              </a:ext>
            </a:extLst>
          </p:cNvPr>
          <p:cNvSpPr txBox="1"/>
          <p:nvPr/>
        </p:nvSpPr>
        <p:spPr>
          <a:xfrm>
            <a:off x="9982200" y="4454723"/>
            <a:ext cx="6671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012499A-72E6-4907-BD14-A657752A22A9}"/>
              </a:ext>
            </a:extLst>
          </p:cNvPr>
          <p:cNvSpPr/>
          <p:nvPr/>
        </p:nvSpPr>
        <p:spPr>
          <a:xfrm>
            <a:off x="10656556" y="43535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0x200 // Next: 0x50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6651A3A-A5C1-4AE4-8B54-85D78ADCF997}"/>
              </a:ext>
            </a:extLst>
          </p:cNvPr>
          <p:cNvGrpSpPr/>
          <p:nvPr/>
        </p:nvGrpSpPr>
        <p:grpSpPr>
          <a:xfrm>
            <a:off x="12125816" y="4785749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C7C79D2-FE5A-4F2B-A3B2-54CD5D83B6D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CD91024-1F8F-4AAE-9469-7072F7941E3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4E26F8-A959-46A6-82F4-8FAEF97EC24E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BA5C2134-9D08-4023-9D37-FB565A6ACE30}"/>
              </a:ext>
            </a:extLst>
          </p:cNvPr>
          <p:cNvSpPr txBox="1"/>
          <p:nvPr/>
        </p:nvSpPr>
        <p:spPr>
          <a:xfrm>
            <a:off x="9944656" y="3159323"/>
            <a:ext cx="67358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D0F8809-C1B6-4260-AEF0-B2FE9956A584}"/>
              </a:ext>
            </a:extLst>
          </p:cNvPr>
          <p:cNvSpPr/>
          <p:nvPr/>
        </p:nvSpPr>
        <p:spPr>
          <a:xfrm>
            <a:off x="10657840" y="3058127"/>
            <a:ext cx="3020788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0A44C85-4993-4685-894D-A24B8EB88AA3}"/>
              </a:ext>
            </a:extLst>
          </p:cNvPr>
          <p:cNvGrpSpPr/>
          <p:nvPr/>
        </p:nvGrpSpPr>
        <p:grpSpPr>
          <a:xfrm>
            <a:off x="12115800" y="3467100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6710A8A-80BB-4D50-92EA-2B3FD0DB6C49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24F501-5B4E-4D70-9FD3-294BD38569E7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9B90BA4-663A-4975-9FA6-A804EFD37C22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31FA34-F379-4167-A5CA-EBA5606B654D}"/>
              </a:ext>
            </a:extLst>
          </p:cNvPr>
          <p:cNvSpPr/>
          <p:nvPr/>
        </p:nvSpPr>
        <p:spPr>
          <a:xfrm>
            <a:off x="10654156" y="5600700"/>
            <a:ext cx="3026370" cy="403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 0x40 // Next: 0x00</a:t>
            </a:r>
            <a:endParaRPr lang="ko-KR" altLang="en-US" sz="1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73495-B793-4B2B-A18C-D97FBA5EBB62}"/>
              </a:ext>
            </a:extLst>
          </p:cNvPr>
          <p:cNvSpPr txBox="1"/>
          <p:nvPr/>
        </p:nvSpPr>
        <p:spPr>
          <a:xfrm>
            <a:off x="9891010" y="56365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2330E7B-CCDD-42FB-9A71-A7C40192FE1D}"/>
              </a:ext>
            </a:extLst>
          </p:cNvPr>
          <p:cNvGrpSpPr/>
          <p:nvPr/>
        </p:nvGrpSpPr>
        <p:grpSpPr>
          <a:xfrm>
            <a:off x="12115800" y="6042343"/>
            <a:ext cx="45719" cy="167957"/>
            <a:chOff x="15240000" y="6682581"/>
            <a:chExt cx="45719" cy="167957"/>
          </a:xfrm>
          <a:solidFill>
            <a:srgbClr val="FF0000"/>
          </a:solidFill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B7BA569-E1F1-4687-83DA-5A202AB6D4F2}"/>
                </a:ext>
              </a:extLst>
            </p:cNvPr>
            <p:cNvSpPr/>
            <p:nvPr/>
          </p:nvSpPr>
          <p:spPr>
            <a:xfrm>
              <a:off x="15240000" y="668258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8B4E3E0-E91E-4AAF-BBAC-AEEE8F71AED1}"/>
                </a:ext>
              </a:extLst>
            </p:cNvPr>
            <p:cNvSpPr/>
            <p:nvPr/>
          </p:nvSpPr>
          <p:spPr>
            <a:xfrm>
              <a:off x="15240000" y="67437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C1406FC-3659-41DE-8100-A3772277889A}"/>
                </a:ext>
              </a:extLst>
            </p:cNvPr>
            <p:cNvSpPr/>
            <p:nvPr/>
          </p:nvSpPr>
          <p:spPr>
            <a:xfrm>
              <a:off x="15240000" y="680481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290D38F-34ED-4102-B898-74AAE3A3106A}"/>
              </a:ext>
            </a:extLst>
          </p:cNvPr>
          <p:cNvSpPr/>
          <p:nvPr/>
        </p:nvSpPr>
        <p:spPr>
          <a:xfrm>
            <a:off x="10646189" y="95405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0x70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2F278-514B-4785-8471-1B313ECCB890}"/>
              </a:ext>
            </a:extLst>
          </p:cNvPr>
          <p:cNvSpPr txBox="1"/>
          <p:nvPr/>
        </p:nvSpPr>
        <p:spPr>
          <a:xfrm>
            <a:off x="9814318" y="9599541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00556E8-B7E3-4537-9F0B-388E02E06CAB}"/>
              </a:ext>
            </a:extLst>
          </p:cNvPr>
          <p:cNvSpPr/>
          <p:nvPr/>
        </p:nvSpPr>
        <p:spPr>
          <a:xfrm>
            <a:off x="10646189" y="9142341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0xFF8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3E1ABB-820A-409B-A42E-AA854626A37B}"/>
              </a:ext>
            </a:extLst>
          </p:cNvPr>
          <p:cNvSpPr txBox="1"/>
          <p:nvPr/>
        </p:nvSpPr>
        <p:spPr>
          <a:xfrm>
            <a:off x="9814318" y="9201344"/>
            <a:ext cx="795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0XFF0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3828ED-3C5F-4D46-B62A-5D159FFFE549}"/>
              </a:ext>
            </a:extLst>
          </p:cNvPr>
          <p:cNvSpPr/>
          <p:nvPr/>
        </p:nvSpPr>
        <p:spPr>
          <a:xfrm>
            <a:off x="10646189" y="8744144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18696E-09DE-49D3-8529-A0DC7C3A5D1D}"/>
              </a:ext>
            </a:extLst>
          </p:cNvPr>
          <p:cNvSpPr txBox="1"/>
          <p:nvPr/>
        </p:nvSpPr>
        <p:spPr>
          <a:xfrm>
            <a:off x="9814318" y="8803147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0XFE8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A214B3C-1CF7-4BD4-A596-FE8E61956618}"/>
              </a:ext>
            </a:extLst>
          </p:cNvPr>
          <p:cNvSpPr/>
          <p:nvPr/>
        </p:nvSpPr>
        <p:spPr>
          <a:xfrm>
            <a:off x="10646189" y="8345947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A16EB03-CDBD-43ED-927C-6EE22B8DA156}"/>
              </a:ext>
            </a:extLst>
          </p:cNvPr>
          <p:cNvSpPr txBox="1"/>
          <p:nvPr/>
        </p:nvSpPr>
        <p:spPr>
          <a:xfrm>
            <a:off x="9814318" y="8404950"/>
            <a:ext cx="80021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0XFE0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EE2ED2B-06DB-4DF7-976F-EDA48B2F23F8}"/>
              </a:ext>
            </a:extLst>
          </p:cNvPr>
          <p:cNvSpPr/>
          <p:nvPr/>
        </p:nvSpPr>
        <p:spPr>
          <a:xfrm>
            <a:off x="10661671" y="7940338"/>
            <a:ext cx="3026370" cy="40356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259BB4-07F9-414E-BF75-5CF5E2AE0848}"/>
              </a:ext>
            </a:extLst>
          </p:cNvPr>
          <p:cNvSpPr txBox="1"/>
          <p:nvPr/>
        </p:nvSpPr>
        <p:spPr>
          <a:xfrm>
            <a:off x="9829800" y="7999341"/>
            <a:ext cx="79701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0XFD8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C77E9E-BD43-4A6C-BCC3-E0C67F5CBFC2}"/>
              </a:ext>
            </a:extLst>
          </p:cNvPr>
          <p:cNvSpPr/>
          <p:nvPr/>
        </p:nvSpPr>
        <p:spPr>
          <a:xfrm>
            <a:off x="6425883" y="9924685"/>
            <a:ext cx="989962" cy="2110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99918F-CDFC-4ACB-8E87-E128B736CD20}"/>
              </a:ext>
            </a:extLst>
          </p:cNvPr>
          <p:cNvSpPr txBox="1"/>
          <p:nvPr/>
        </p:nvSpPr>
        <p:spPr>
          <a:xfrm>
            <a:off x="6610701" y="9105075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0X150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ED25CF9-CF83-4B13-A439-14A99E9BF9B2}"/>
              </a:ext>
            </a:extLst>
          </p:cNvPr>
          <p:cNvSpPr/>
          <p:nvPr/>
        </p:nvSpPr>
        <p:spPr>
          <a:xfrm>
            <a:off x="6425884" y="9415722"/>
            <a:ext cx="989962" cy="49159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0x40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30E44F72-A205-482D-8BD3-13A0D09EF04F}"/>
              </a:ext>
            </a:extLst>
          </p:cNvPr>
          <p:cNvCxnSpPr/>
          <p:nvPr/>
        </p:nvCxnSpPr>
        <p:spPr>
          <a:xfrm flipV="1">
            <a:off x="5486400" y="9290432"/>
            <a:ext cx="902373" cy="774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2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8845681" y="4602659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29C54E2A-A6A6-4B8F-8D48-52BAD1032B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048839" y="3041369"/>
            <a:ext cx="1981225" cy="6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8845681" y="4602659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AFDE16E-4C10-4895-8075-5C35FEE5C3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048839" y="3018810"/>
            <a:ext cx="1981225" cy="6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7388551" y="4602659"/>
            <a:ext cx="35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0571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718222" y="287434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 List)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035B-D77D-465B-960F-4CF747B4E723}"/>
              </a:ext>
            </a:extLst>
          </p:cNvPr>
          <p:cNvSpPr txBox="1"/>
          <p:nvPr/>
        </p:nvSpPr>
        <p:spPr>
          <a:xfrm>
            <a:off x="914400" y="2586548"/>
            <a:ext cx="1432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노드가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가지고 한 줄로 </a:t>
            </a:r>
            <a:r>
              <a:rPr lang="ko-KR" altLang="en-US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연결돼있는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방식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0CC028-6BBC-4F98-8215-32C9EB2D019A}"/>
              </a:ext>
            </a:extLst>
          </p:cNvPr>
          <p:cNvGrpSpPr/>
          <p:nvPr/>
        </p:nvGrpSpPr>
        <p:grpSpPr>
          <a:xfrm>
            <a:off x="4495800" y="3946857"/>
            <a:ext cx="1524000" cy="1337795"/>
            <a:chOff x="609600" y="4092535"/>
            <a:chExt cx="2438400" cy="19060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AC38DB7-025F-4126-9A4F-CE5BDCC9076C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F554C-C6ED-40F8-99A0-FC6899EB18AB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C69108-5218-42CD-807B-AD64EE2B7265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E60376-1E34-49E5-859C-22CFF3D3309C}"/>
              </a:ext>
            </a:extLst>
          </p:cNvPr>
          <p:cNvGrpSpPr/>
          <p:nvPr/>
        </p:nvGrpSpPr>
        <p:grpSpPr>
          <a:xfrm>
            <a:off x="6477000" y="4682913"/>
            <a:ext cx="1524000" cy="1337795"/>
            <a:chOff x="609600" y="4092535"/>
            <a:chExt cx="2438400" cy="19060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87D7CB-5812-4F69-802E-D6AB10C28BD7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211130-F6A8-41B4-9F87-25CE16FEC408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DC7D61-ADF8-4FAB-890D-257D10E0FC7A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5D116AF-F409-40FF-AD98-DC3055368C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2363" y="5034867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8FC8B0-7DA1-4EBB-8C77-9E93823CEF1B}"/>
              </a:ext>
            </a:extLst>
          </p:cNvPr>
          <p:cNvGrpSpPr/>
          <p:nvPr/>
        </p:nvGrpSpPr>
        <p:grpSpPr>
          <a:xfrm>
            <a:off x="8473632" y="5540496"/>
            <a:ext cx="1524000" cy="1337795"/>
            <a:chOff x="609600" y="4092535"/>
            <a:chExt cx="2438400" cy="190609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3976CF-3915-4D31-8921-62CE5DFEADCF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03F63D-D99E-49EC-AECA-0BCD6CE76D3C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1AA012-F576-4BD9-90D8-D94FBC08EE9B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27962CF6-D2F6-44CD-B200-2988343E9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8995" y="5892450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1DD981-2658-4ABB-9830-81170BED653E}"/>
              </a:ext>
            </a:extLst>
          </p:cNvPr>
          <p:cNvGrpSpPr/>
          <p:nvPr/>
        </p:nvGrpSpPr>
        <p:grpSpPr>
          <a:xfrm>
            <a:off x="10464824" y="6388633"/>
            <a:ext cx="1524000" cy="1337795"/>
            <a:chOff x="609600" y="4092535"/>
            <a:chExt cx="2438400" cy="19060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3A3191-F1BF-4202-8EF4-18AED29125E4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1D3966-7720-45DB-85D3-82B193C95C74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CA7C1A-DE8E-40BB-80B9-FBA3E7C6670A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93F8DEC-CCF2-4687-AD20-677845C4E3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90187" y="6740587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865204-CBB8-4784-8851-CCDB8B5F7E61}"/>
              </a:ext>
            </a:extLst>
          </p:cNvPr>
          <p:cNvGrpSpPr/>
          <p:nvPr/>
        </p:nvGrpSpPr>
        <p:grpSpPr>
          <a:xfrm>
            <a:off x="12409797" y="7315225"/>
            <a:ext cx="1524000" cy="1337795"/>
            <a:chOff x="609600" y="4092535"/>
            <a:chExt cx="2438400" cy="190609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F08563C-6B24-402A-A99D-E0FFEED26B20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9E1F74-FBE3-4E94-867D-910F9BAAF60D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9CA034-A1A9-4B77-895B-A4280D9550CB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F5394376-344C-40AA-A243-6FD2C4C977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35160" y="7667179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718222" y="287434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 List)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6C220-4A95-41D2-B2DC-F093B5FE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36"/>
          <a:stretch/>
        </p:blipFill>
        <p:spPr>
          <a:xfrm>
            <a:off x="152400" y="7262030"/>
            <a:ext cx="7668384" cy="2477531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70BB2F2-1D61-4E53-9473-A15688EE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7755"/>
              </p:ext>
            </p:extLst>
          </p:nvPr>
        </p:nvGraphicFramePr>
        <p:xfrm>
          <a:off x="11506200" y="1780321"/>
          <a:ext cx="6492240" cy="3165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46120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9D6631A0-8C06-40FF-96F9-D39B3DDE3033}"/>
              </a:ext>
            </a:extLst>
          </p:cNvPr>
          <p:cNvSpPr txBox="1"/>
          <p:nvPr/>
        </p:nvSpPr>
        <p:spPr>
          <a:xfrm>
            <a:off x="8567054" y="8111854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리스트의 시작 주소를 담을 변수 필요</a:t>
            </a:r>
            <a:endParaRPr lang="en-US" altLang="ko-KR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6DD1B-057A-42AD-AEE9-C0DFB024ABFC}"/>
              </a:ext>
            </a:extLst>
          </p:cNvPr>
          <p:cNvSpPr txBox="1"/>
          <p:nvPr/>
        </p:nvSpPr>
        <p:spPr>
          <a:xfrm>
            <a:off x="9142857" y="9028092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마지막 요소의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 =&gt; 0</a:t>
            </a:r>
            <a:endParaRPr lang="en-US" altLang="ko-KR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EAF9CA-3C62-4CBD-8956-211645767AD7}"/>
              </a:ext>
            </a:extLst>
          </p:cNvPr>
          <p:cNvGrpSpPr/>
          <p:nvPr/>
        </p:nvGrpSpPr>
        <p:grpSpPr>
          <a:xfrm>
            <a:off x="474341" y="2243463"/>
            <a:ext cx="12555859" cy="4901940"/>
            <a:chOff x="474341" y="2243463"/>
            <a:chExt cx="12555859" cy="49019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0CC028-6BBC-4F98-8215-32C9EB2D019A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AC38DB7-025F-4126-9A4F-CE5BDCC9076C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7F554C-C6ED-40F8-99A0-FC6899EB18AB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C69108-5218-42CD-807B-AD64EE2B7265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043D57-AAA3-4758-8C9E-84577C167FD1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4D59D1-2D19-47DF-99AB-00EB965EA5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6FDDE-C642-4046-A634-F0512E2A4F4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53C8CD5-EB51-4DED-BE49-151BEBBEB057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C593E68-852E-4256-B2ED-2BAD72355E44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3418B2B-6774-40A6-9EE6-909C1F5C636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12C3C3-BC5E-4F2B-A0AF-6457C0A1FF2D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7D0CF8-FEFB-4CD2-97DF-8A9955DA260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E68EBB6-3F4F-428F-9C27-BE7E747234F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C04AE4-0DF3-411E-A291-2AF393AC606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889A18-1128-43B0-895E-C6B47A143E07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A712E8F-EAAF-4968-A669-61875CF0BE5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4A27438-D1A0-41D0-AB4C-312A893A3545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F69331D-63D8-401C-8287-31EFD96EBCED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EA43762-A6C0-40D4-AA84-950EE25114AE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39292E2-DF46-4CE4-B7E5-EA37CEB678B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2943FF92-A2DD-4001-9139-F72C21169F35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3AC6E67B-187E-4A81-8C06-A045B54BFF24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247B89D0-1E8F-4B0B-9084-EFB4AAFFA56E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연결선: 구부러짐 64">
              <a:extLst>
                <a:ext uri="{FF2B5EF4-FFF2-40B4-BE49-F238E27FC236}">
                  <a16:creationId xmlns:a16="http://schemas.microsoft.com/office/drawing/2014/main" id="{5943658C-0BCE-4F46-AE00-4CADBFB5C57C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4821AA-3DA0-43E5-A2DB-6F75C58710E1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A82EBE-7631-47BA-AF43-780770C3DD30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122512-8AD6-424D-996A-1FDE6099DE54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55628">
            <a:off x="8063581" y="3190372"/>
            <a:ext cx="1981225" cy="54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6018786" y="4602659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7033487" y="287434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590800" y="5150577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ED2C104-DF2C-406B-9E32-29B17A9C59FA}"/>
              </a:ext>
            </a:extLst>
          </p:cNvPr>
          <p:cNvSpPr/>
          <p:nvPr/>
        </p:nvSpPr>
        <p:spPr>
          <a:xfrm>
            <a:off x="-30480" y="4739640"/>
            <a:ext cx="18272760" cy="5577840"/>
          </a:xfrm>
          <a:custGeom>
            <a:avLst/>
            <a:gdLst>
              <a:gd name="connsiteX0" fmla="*/ 0 w 18272760"/>
              <a:gd name="connsiteY0" fmla="*/ 0 h 5577840"/>
              <a:gd name="connsiteX1" fmla="*/ 9250680 w 18272760"/>
              <a:gd name="connsiteY1" fmla="*/ 1082040 h 5577840"/>
              <a:gd name="connsiteX2" fmla="*/ 18272760 w 18272760"/>
              <a:gd name="connsiteY2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72760" h="5577840">
                <a:moveTo>
                  <a:pt x="0" y="0"/>
                </a:moveTo>
                <a:cubicBezTo>
                  <a:pt x="3102610" y="76200"/>
                  <a:pt x="6205220" y="152400"/>
                  <a:pt x="9250680" y="1082040"/>
                </a:cubicBezTo>
                <a:cubicBezTo>
                  <a:pt x="12296140" y="2011680"/>
                  <a:pt x="15284450" y="3794760"/>
                  <a:pt x="18272760" y="557784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45720" y="5292552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15240" y="186690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6234"/>
              </p:ext>
            </p:extLst>
          </p:nvPr>
        </p:nvGraphicFramePr>
        <p:xfrm>
          <a:off x="2124719" y="2937178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1676400" y="242989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3688046" y="242989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106711" y="241098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341427" y="245831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334587" y="2458311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1649026" y="1657717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65786" y="8382708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5250"/>
              </p:ext>
            </p:extLst>
          </p:nvPr>
        </p:nvGraphicFramePr>
        <p:xfrm>
          <a:off x="11210921" y="4186341"/>
          <a:ext cx="6492240" cy="3165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46120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4891874" y="287434"/>
            <a:ext cx="850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1: Indexing)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590800" y="5150577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ED2C104-DF2C-406B-9E32-29B17A9C59FA}"/>
              </a:ext>
            </a:extLst>
          </p:cNvPr>
          <p:cNvSpPr/>
          <p:nvPr/>
        </p:nvSpPr>
        <p:spPr>
          <a:xfrm>
            <a:off x="-30480" y="4739640"/>
            <a:ext cx="18272760" cy="5577840"/>
          </a:xfrm>
          <a:custGeom>
            <a:avLst/>
            <a:gdLst>
              <a:gd name="connsiteX0" fmla="*/ 0 w 18272760"/>
              <a:gd name="connsiteY0" fmla="*/ 0 h 5577840"/>
              <a:gd name="connsiteX1" fmla="*/ 9250680 w 18272760"/>
              <a:gd name="connsiteY1" fmla="*/ 1082040 h 5577840"/>
              <a:gd name="connsiteX2" fmla="*/ 18272760 w 18272760"/>
              <a:gd name="connsiteY2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72760" h="5577840">
                <a:moveTo>
                  <a:pt x="0" y="0"/>
                </a:moveTo>
                <a:cubicBezTo>
                  <a:pt x="3102610" y="76200"/>
                  <a:pt x="6205220" y="152400"/>
                  <a:pt x="9250680" y="1082040"/>
                </a:cubicBezTo>
                <a:cubicBezTo>
                  <a:pt x="12296140" y="2011680"/>
                  <a:pt x="15284450" y="3794760"/>
                  <a:pt x="18272760" y="557784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45720" y="5292552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2384814" y="2310406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13150"/>
              </p:ext>
            </p:extLst>
          </p:nvPr>
        </p:nvGraphicFramePr>
        <p:xfrm>
          <a:off x="4494293" y="3380684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4045974" y="287339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6057620" y="287339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8476285" y="285448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10711001" y="2901817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2704161" y="2901817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4018600" y="210122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65786" y="8382708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13771"/>
              </p:ext>
            </p:extLst>
          </p:nvPr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찾아가기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10954583" y="4781178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그냥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바로 찾아가면 됨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(0x110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12143144" y="5335243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1609020" y="9043921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시작주소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(head)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부터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거쳐가야함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DAE1F9-28AC-4B68-A184-CF90C10E70E0}"/>
              </a:ext>
            </a:extLst>
          </p:cNvPr>
          <p:cNvSpPr txBox="1"/>
          <p:nvPr/>
        </p:nvSpPr>
        <p:spPr>
          <a:xfrm>
            <a:off x="2588162" y="9724757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0x50 -&gt; 0x70 -&gt; 0x200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8620029" y="9560921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ECD4BB0-047A-4413-8EFD-CF2260D7A1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53839" y="5293667"/>
            <a:ext cx="363124" cy="304802"/>
          </a:xfrm>
          <a:prstGeom prst="bentConnector3">
            <a:avLst>
              <a:gd name="adj1" fmla="val 98964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7474138-06F5-4318-8286-BA63F1E8C1B6}"/>
              </a:ext>
            </a:extLst>
          </p:cNvPr>
          <p:cNvSpPr txBox="1"/>
          <p:nvPr/>
        </p:nvSpPr>
        <p:spPr>
          <a:xfrm>
            <a:off x="16640984" y="5446067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 + 8 * 2</a:t>
            </a:r>
          </a:p>
        </p:txBody>
      </p:sp>
    </p:spTree>
    <p:extLst>
      <p:ext uri="{BB962C8B-B14F-4D97-AF65-F5344CB8AC3E}">
        <p14:creationId xmlns:p14="http://schemas.microsoft.com/office/powerpoint/2010/main" val="41176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105875" y="287434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2: Insert)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511810" y="225967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74047"/>
              </p:ext>
            </p:extLst>
          </p:nvPr>
        </p:nvGraphicFramePr>
        <p:xfrm>
          <a:off x="2514600" y="4672790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2066281" y="416550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4077927" y="416550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496592" y="414659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731308" y="419392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724468" y="4193923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751653" y="3132649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66258"/>
              </p:ext>
            </p:extLst>
          </p:nvPr>
        </p:nvGraphicFramePr>
        <p:xfrm>
          <a:off x="14323699" y="137671"/>
          <a:ext cx="352996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8205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요소에 문자열 추가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6367875" y="8777465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부터 끝 요소까지 하나씩 뒤로 밀고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자리에 값 입력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11049000" y="9395108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D2A3F1-F3C6-4787-945D-4C184631E86E}"/>
              </a:ext>
            </a:extLst>
          </p:cNvPr>
          <p:cNvSpPr txBox="1"/>
          <p:nvPr/>
        </p:nvSpPr>
        <p:spPr>
          <a:xfrm>
            <a:off x="1231800" y="497837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96AE95-B654-495D-976A-B9DF71622396}"/>
              </a:ext>
            </a:extLst>
          </p:cNvPr>
          <p:cNvSpPr txBox="1"/>
          <p:nvPr/>
        </p:nvSpPr>
        <p:spPr>
          <a:xfrm>
            <a:off x="2514600" y="706343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aphicFrame>
        <p:nvGraphicFramePr>
          <p:cNvPr id="81" name="표 13">
            <a:extLst>
              <a:ext uri="{FF2B5EF4-FFF2-40B4-BE49-F238E27FC236}">
                <a16:creationId xmlns:a16="http://schemas.microsoft.com/office/drawing/2014/main" id="{EB5952F0-7E93-4882-9BF4-4ADEDF88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37510"/>
              </p:ext>
            </p:extLst>
          </p:nvPr>
        </p:nvGraphicFramePr>
        <p:xfrm>
          <a:off x="3599288" y="6955960"/>
          <a:ext cx="13109994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999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1549682480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BE2E261E-09D6-46D3-B1BC-91EC47E49D21}"/>
              </a:ext>
            </a:extLst>
          </p:cNvPr>
          <p:cNvSpPr txBox="1"/>
          <p:nvPr/>
        </p:nvSpPr>
        <p:spPr>
          <a:xfrm>
            <a:off x="3037275" y="636771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A5CB8C-736F-45F1-BE14-748365AD392A}"/>
              </a:ext>
            </a:extLst>
          </p:cNvPr>
          <p:cNvSpPr txBox="1"/>
          <p:nvPr/>
        </p:nvSpPr>
        <p:spPr>
          <a:xfrm>
            <a:off x="5048921" y="636771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20B846-6C35-4DEF-93E5-7389ABE53101}"/>
              </a:ext>
            </a:extLst>
          </p:cNvPr>
          <p:cNvSpPr txBox="1"/>
          <p:nvPr/>
        </p:nvSpPr>
        <p:spPr>
          <a:xfrm>
            <a:off x="7467586" y="634880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05A79C-23D9-4EF8-87A2-0E760E2824C7}"/>
              </a:ext>
            </a:extLst>
          </p:cNvPr>
          <p:cNvSpPr txBox="1"/>
          <p:nvPr/>
        </p:nvSpPr>
        <p:spPr>
          <a:xfrm>
            <a:off x="9702302" y="639613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BD81AA-9544-4611-A774-B7157430B7EF}"/>
              </a:ext>
            </a:extLst>
          </p:cNvPr>
          <p:cNvSpPr txBox="1"/>
          <p:nvPr/>
        </p:nvSpPr>
        <p:spPr>
          <a:xfrm>
            <a:off x="11695462" y="6396135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AD4A23-6B08-4D28-953C-335E31F6204F}"/>
              </a:ext>
            </a:extLst>
          </p:cNvPr>
          <p:cNvSpPr txBox="1"/>
          <p:nvPr/>
        </p:nvSpPr>
        <p:spPr>
          <a:xfrm>
            <a:off x="13885660" y="637459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923329-3FE6-4875-9F92-0D63786C02A7}"/>
              </a:ext>
            </a:extLst>
          </p:cNvPr>
          <p:cNvCxnSpPr/>
          <p:nvPr/>
        </p:nvCxnSpPr>
        <p:spPr>
          <a:xfrm>
            <a:off x="8229600" y="5676900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C4E77A9-16FE-4F39-98CE-6356116E06F5}"/>
              </a:ext>
            </a:extLst>
          </p:cNvPr>
          <p:cNvCxnSpPr/>
          <p:nvPr/>
        </p:nvCxnSpPr>
        <p:spPr>
          <a:xfrm>
            <a:off x="10802767" y="5655238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759EE0-53AF-4C20-834C-F7967FBD3BE2}"/>
              </a:ext>
            </a:extLst>
          </p:cNvPr>
          <p:cNvCxnSpPr/>
          <p:nvPr/>
        </p:nvCxnSpPr>
        <p:spPr>
          <a:xfrm>
            <a:off x="13375934" y="5633576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2469</Words>
  <Application>Microsoft Office PowerPoint</Application>
  <PresentationFormat>사용자 지정</PresentationFormat>
  <Paragraphs>1399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배달의민족 도현</vt:lpstr>
      <vt:lpstr>Symbol</vt:lpstr>
      <vt:lpstr>Arial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윤민수</cp:lastModifiedBy>
  <cp:revision>47</cp:revision>
  <dcterms:created xsi:type="dcterms:W3CDTF">2021-05-15T19:00:47Z</dcterms:created>
  <dcterms:modified xsi:type="dcterms:W3CDTF">2022-03-30T06:50:50Z</dcterms:modified>
</cp:coreProperties>
</file>