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306" r:id="rId6"/>
    <p:sldId id="265" r:id="rId7"/>
    <p:sldId id="307" r:id="rId8"/>
    <p:sldId id="308" r:id="rId9"/>
    <p:sldId id="310" r:id="rId10"/>
    <p:sldId id="309" r:id="rId11"/>
    <p:sldId id="312" r:id="rId12"/>
    <p:sldId id="311" r:id="rId13"/>
    <p:sldId id="313" r:id="rId14"/>
    <p:sldId id="280" r:id="rId15"/>
    <p:sldId id="285" r:id="rId16"/>
    <p:sldId id="286" r:id="rId17"/>
    <p:sldId id="299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694680"/>
    <a:srgbClr val="CA7800"/>
    <a:srgbClr val="00B0F0"/>
    <a:srgbClr val="C0504D"/>
    <a:srgbClr val="FF73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92" autoAdjust="0"/>
    <p:restoredTop sz="94207" autoAdjust="0"/>
  </p:normalViewPr>
  <p:slideViewPr>
    <p:cSldViewPr>
      <p:cViewPr varScale="1">
        <p:scale>
          <a:sx n="51" d="100"/>
          <a:sy n="51" d="100"/>
        </p:scale>
        <p:origin x="109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1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C5C8E-9669-4F31-8449-7A314A34B88C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A377-67E0-41FC-B15E-6696FC172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1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3733800" y="392778"/>
            <a:ext cx="10820400" cy="7125134"/>
            <a:chOff x="6251291" y="489228"/>
            <a:chExt cx="6942758" cy="70563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1291" y="489228"/>
              <a:ext cx="6942758" cy="70563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D60122-FD7E-4B64-B999-0A0A0F9BFFD0}"/>
              </a:ext>
            </a:extLst>
          </p:cNvPr>
          <p:cNvSpPr txBox="1"/>
          <p:nvPr/>
        </p:nvSpPr>
        <p:spPr>
          <a:xfrm>
            <a:off x="6802654" y="2655398"/>
            <a:ext cx="4540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알고리즘 스터디 </a:t>
            </a:r>
            <a:r>
              <a:rPr lang="en-US" altLang="ko-KR" sz="28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28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 발표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CBB0A-3511-4574-B8F3-FEEF183FAB1A}"/>
              </a:ext>
            </a:extLst>
          </p:cNvPr>
          <p:cNvSpPr txBox="1"/>
          <p:nvPr/>
        </p:nvSpPr>
        <p:spPr>
          <a:xfrm>
            <a:off x="16107702" y="9410700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윤민수</a:t>
            </a:r>
            <a:endParaRPr lang="ko-KR" altLang="en-US" sz="1200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449F1-B3E2-4512-B6CA-0CF2E0B60F86}"/>
              </a:ext>
            </a:extLst>
          </p:cNvPr>
          <p:cNvSpPr txBox="1"/>
          <p:nvPr/>
        </p:nvSpPr>
        <p:spPr>
          <a:xfrm>
            <a:off x="7277947" y="4001750"/>
            <a:ext cx="37321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</a:t>
            </a:r>
            <a:endParaRPr lang="en-US" altLang="ko-KR" sz="44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4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(Linked</a:t>
            </a:r>
            <a:r>
              <a:rPr lang="ko-KR" altLang="en-US" sz="4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4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List)</a:t>
            </a:r>
            <a:endParaRPr lang="ko-KR" altLang="en-US" sz="44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105875" y="287434"/>
            <a:ext cx="807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 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(CASE 2: Insert)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835329-1F4E-423E-81F1-38CDFBC52230}"/>
              </a:ext>
            </a:extLst>
          </p:cNvPr>
          <p:cNvGrpSpPr/>
          <p:nvPr/>
        </p:nvGrpSpPr>
        <p:grpSpPr>
          <a:xfrm>
            <a:off x="2866070" y="2560665"/>
            <a:ext cx="12555859" cy="4901940"/>
            <a:chOff x="474341" y="2243463"/>
            <a:chExt cx="12555859" cy="490194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9097224-A249-41F7-B7B0-8E89C92714D0}"/>
                </a:ext>
              </a:extLst>
            </p:cNvPr>
            <p:cNvGrpSpPr/>
            <p:nvPr/>
          </p:nvGrpSpPr>
          <p:grpSpPr>
            <a:xfrm>
              <a:off x="1295400" y="2243463"/>
              <a:ext cx="1676400" cy="1790888"/>
              <a:chOff x="609600" y="4092535"/>
              <a:chExt cx="2438400" cy="1906096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E284D92-7A2C-4665-9492-7B5AA37490F2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B3DE323-8225-45A2-BB39-6A3D3BF866C2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0X50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1131208-128A-456E-BECD-4252BEAFCF90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0x80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EF8E8F1-28F2-4F2B-8224-CC8F8DEBF605}"/>
                </a:ext>
              </a:extLst>
            </p:cNvPr>
            <p:cNvGrpSpPr/>
            <p:nvPr/>
          </p:nvGrpSpPr>
          <p:grpSpPr>
            <a:xfrm>
              <a:off x="3810000" y="3021226"/>
              <a:ext cx="1676400" cy="1790888"/>
              <a:chOff x="609600" y="4092535"/>
              <a:chExt cx="2438400" cy="1906096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4883B18-2964-4348-8D7F-36C23BBB84D9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0x200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E1860A-2DDF-46E8-A793-CA922AE8EC65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1C31673-62A4-44BB-A65E-C4E178E0932D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0x160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CC9735-6272-43F8-8B47-BB4395A53292}"/>
                </a:ext>
              </a:extLst>
            </p:cNvPr>
            <p:cNvGrpSpPr/>
            <p:nvPr/>
          </p:nvGrpSpPr>
          <p:grpSpPr>
            <a:xfrm>
              <a:off x="6324600" y="3798989"/>
              <a:ext cx="1676400" cy="1790888"/>
              <a:chOff x="609600" y="4092535"/>
              <a:chExt cx="2438400" cy="1906096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C97AC83-5705-46FD-B1A5-702D8C3B9EB2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196D26-1B9B-4A2A-AE5C-F6711354AC12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8312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0X200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43731E-F541-420C-AF61-D87BF44E60B6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0x40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F5901AF-9469-4E4C-B51D-A393E157D717}"/>
                </a:ext>
              </a:extLst>
            </p:cNvPr>
            <p:cNvGrpSpPr/>
            <p:nvPr/>
          </p:nvGrpSpPr>
          <p:grpSpPr>
            <a:xfrm>
              <a:off x="8839200" y="4576752"/>
              <a:ext cx="1676400" cy="1790888"/>
              <a:chOff x="609600" y="4092535"/>
              <a:chExt cx="2438400" cy="19060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D80CD14-317E-4D13-8B85-9E722B6F8270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F70E607-F408-4938-8766-E644DAAF9DC0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1084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2AE2A95-C02F-41E3-B078-22EDC932A506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A18DDF5-4281-49AA-AE41-79DEF1BAB706}"/>
                </a:ext>
              </a:extLst>
            </p:cNvPr>
            <p:cNvGrpSpPr/>
            <p:nvPr/>
          </p:nvGrpSpPr>
          <p:grpSpPr>
            <a:xfrm>
              <a:off x="11353800" y="5354515"/>
              <a:ext cx="1676400" cy="1790888"/>
              <a:chOff x="609600" y="4092535"/>
              <a:chExt cx="2438400" cy="1906096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ADAC292-D375-4D7A-BC00-12804E1E1E20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7D6B67F-5044-49F9-88A2-F4F101F44470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59292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8F028BD-AF56-4AFF-9CA3-060904BA7148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cxnSp>
          <p:nvCxnSpPr>
            <p:cNvPr id="53" name="연결선: 구부러짐 52">
              <a:extLst>
                <a:ext uri="{FF2B5EF4-FFF2-40B4-BE49-F238E27FC236}">
                  <a16:creationId xmlns:a16="http://schemas.microsoft.com/office/drawing/2014/main" id="{E9C9DA0B-BE40-4A88-BA18-78408F3BCF90}"/>
                </a:ext>
              </a:extLst>
            </p:cNvPr>
            <p:cNvCxnSpPr>
              <a:stCxn id="72" idx="3"/>
            </p:cNvCxnSpPr>
            <p:nvPr/>
          </p:nvCxnSpPr>
          <p:spPr>
            <a:xfrm>
              <a:off x="2971800" y="3788553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연결선: 구부러짐 53">
              <a:extLst>
                <a:ext uri="{FF2B5EF4-FFF2-40B4-BE49-F238E27FC236}">
                  <a16:creationId xmlns:a16="http://schemas.microsoft.com/office/drawing/2014/main" id="{CCD30E08-09DD-4F16-A217-6852D1BF9A2F}"/>
                </a:ext>
              </a:extLst>
            </p:cNvPr>
            <p:cNvCxnSpPr/>
            <p:nvPr/>
          </p:nvCxnSpPr>
          <p:spPr>
            <a:xfrm>
              <a:off x="5516880" y="4501786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연결선: 구부러짐 54">
              <a:extLst>
                <a:ext uri="{FF2B5EF4-FFF2-40B4-BE49-F238E27FC236}">
                  <a16:creationId xmlns:a16="http://schemas.microsoft.com/office/drawing/2014/main" id="{65499FFD-5231-4A17-AE26-C3C1CD76FFD3}"/>
                </a:ext>
              </a:extLst>
            </p:cNvPr>
            <p:cNvCxnSpPr/>
            <p:nvPr/>
          </p:nvCxnSpPr>
          <p:spPr>
            <a:xfrm>
              <a:off x="8030404" y="5265411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연결선: 구부러짐 55">
              <a:extLst>
                <a:ext uri="{FF2B5EF4-FFF2-40B4-BE49-F238E27FC236}">
                  <a16:creationId xmlns:a16="http://schemas.microsoft.com/office/drawing/2014/main" id="{5575826E-D812-4D3A-AF0E-8041D92FB500}"/>
                </a:ext>
              </a:extLst>
            </p:cNvPr>
            <p:cNvCxnSpPr/>
            <p:nvPr/>
          </p:nvCxnSpPr>
          <p:spPr>
            <a:xfrm>
              <a:off x="10523220" y="5987374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2AA158F-5C0F-45BF-A920-0A0F185A7788}"/>
                </a:ext>
              </a:extLst>
            </p:cNvPr>
            <p:cNvSpPr txBox="1"/>
            <p:nvPr/>
          </p:nvSpPr>
          <p:spPr>
            <a:xfrm>
              <a:off x="803117" y="2274727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노드 주소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D6C5A86-58DF-46D4-9D7B-16C27588C682}"/>
                </a:ext>
              </a:extLst>
            </p:cNvPr>
            <p:cNvSpPr txBox="1"/>
            <p:nvPr/>
          </p:nvSpPr>
          <p:spPr>
            <a:xfrm>
              <a:off x="474341" y="2999261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7583B5F-B1A3-44C6-BAB9-43C176BE10FF}"/>
                </a:ext>
              </a:extLst>
            </p:cNvPr>
            <p:cNvSpPr txBox="1"/>
            <p:nvPr/>
          </p:nvSpPr>
          <p:spPr>
            <a:xfrm>
              <a:off x="478474" y="3634664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Next: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424FEF3-0040-4605-92F4-145122528A05}"/>
              </a:ext>
            </a:extLst>
          </p:cNvPr>
          <p:cNvSpPr txBox="1"/>
          <p:nvPr/>
        </p:nvSpPr>
        <p:spPr>
          <a:xfrm>
            <a:off x="320990" y="2702640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highlight>
                  <a:srgbClr val="00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</a:t>
            </a:r>
            <a:endParaRPr lang="ko-KR" altLang="en-US" sz="2800" dirty="0">
              <a:solidFill>
                <a:srgbClr val="694680"/>
              </a:solidFill>
              <a:highlight>
                <a:srgbClr val="00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F8B7852-A225-4C89-A170-16EB9B4AD22A}"/>
              </a:ext>
            </a:extLst>
          </p:cNvPr>
          <p:cNvSpPr txBox="1"/>
          <p:nvPr/>
        </p:nvSpPr>
        <p:spPr>
          <a:xfrm>
            <a:off x="4564871" y="1712544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char *</a:t>
            </a:r>
            <a:r>
              <a:rPr lang="en-US" altLang="ko-KR" sz="2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list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0x50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89" name="표 13">
            <a:extLst>
              <a:ext uri="{FF2B5EF4-FFF2-40B4-BE49-F238E27FC236}">
                <a16:creationId xmlns:a16="http://schemas.microsoft.com/office/drawing/2014/main" id="{EF013208-37C5-49A8-9580-8B3584A3A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13461"/>
              </p:ext>
            </p:extLst>
          </p:nvPr>
        </p:nvGraphicFramePr>
        <p:xfrm>
          <a:off x="14323699" y="137671"/>
          <a:ext cx="3529962" cy="2560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64981">
                  <a:extLst>
                    <a:ext uri="{9D8B030D-6E8A-4147-A177-3AD203B41FA5}">
                      <a16:colId xmlns:a16="http://schemas.microsoft.com/office/drawing/2014/main" val="1138757144"/>
                    </a:ext>
                  </a:extLst>
                </a:gridCol>
                <a:gridCol w="1764981">
                  <a:extLst>
                    <a:ext uri="{9D8B030D-6E8A-4147-A177-3AD203B41FA5}">
                      <a16:colId xmlns:a16="http://schemas.microsoft.com/office/drawing/2014/main" val="3153727166"/>
                    </a:ext>
                  </a:extLst>
                </a:gridCol>
              </a:tblGrid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 주소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567126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52450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96007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0x300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407916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822809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GO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858134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Ruby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28205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BC38F72-E088-4531-B613-A43A8175D8AB}"/>
              </a:ext>
            </a:extLst>
          </p:cNvPr>
          <p:cNvSpPr txBox="1"/>
          <p:nvPr/>
        </p:nvSpPr>
        <p:spPr>
          <a:xfrm>
            <a:off x="85260" y="1651336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&lt;3</a:t>
            </a:r>
            <a:r>
              <a:rPr lang="ko-KR" altLang="en-US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요소에 문자열 추가</a:t>
            </a:r>
            <a:r>
              <a:rPr lang="en-US" altLang="ko-KR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  <a:endParaRPr lang="ko-KR" altLang="en-US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4D09A6-CA37-41D5-A20D-335B7F9109F7}"/>
              </a:ext>
            </a:extLst>
          </p:cNvPr>
          <p:cNvSpPr txBox="1"/>
          <p:nvPr/>
        </p:nvSpPr>
        <p:spPr>
          <a:xfrm>
            <a:off x="10264171" y="3425418"/>
            <a:ext cx="642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번째까지 찾아가서 노드를 추가해 연결해줌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06BEB9-3B3E-4F8C-9CCA-808F6C273211}"/>
              </a:ext>
            </a:extLst>
          </p:cNvPr>
          <p:cNvSpPr txBox="1"/>
          <p:nvPr/>
        </p:nvSpPr>
        <p:spPr>
          <a:xfrm>
            <a:off x="13451006" y="3990793"/>
            <a:ext cx="3272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+mj-lt"/>
                <a:ea typeface="배달의민족 도현" panose="020B0600000101010101" pitchFamily="50" charset="-127"/>
              </a:rPr>
              <a:t>O(N) + O(1) = O(N)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1E92E2-D7D4-4099-BFC9-595F739817AC}"/>
              </a:ext>
            </a:extLst>
          </p:cNvPr>
          <p:cNvSpPr txBox="1"/>
          <p:nvPr/>
        </p:nvSpPr>
        <p:spPr>
          <a:xfrm>
            <a:off x="1530867" y="3644089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이전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4F703A5-5006-4503-B97A-88BB108F0DCD}"/>
              </a:ext>
            </a:extLst>
          </p:cNvPr>
          <p:cNvSpPr txBox="1"/>
          <p:nvPr/>
        </p:nvSpPr>
        <p:spPr>
          <a:xfrm>
            <a:off x="1569184" y="5440884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변경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A67D7A1-9E11-485E-AD8D-0B812B1711BB}"/>
              </a:ext>
            </a:extLst>
          </p:cNvPr>
          <p:cNvGrpSpPr/>
          <p:nvPr/>
        </p:nvGrpSpPr>
        <p:grpSpPr>
          <a:xfrm>
            <a:off x="2459354" y="4728183"/>
            <a:ext cx="12555859" cy="4901940"/>
            <a:chOff x="474341" y="2243463"/>
            <a:chExt cx="12555859" cy="4901940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4F957AF5-E263-408C-B220-ACDA1C34648B}"/>
                </a:ext>
              </a:extLst>
            </p:cNvPr>
            <p:cNvGrpSpPr/>
            <p:nvPr/>
          </p:nvGrpSpPr>
          <p:grpSpPr>
            <a:xfrm>
              <a:off x="1295400" y="2243463"/>
              <a:ext cx="1676400" cy="1790888"/>
              <a:chOff x="609600" y="4092535"/>
              <a:chExt cx="2438400" cy="1906096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58DF9AC4-4053-4539-B919-FBAFE604D0FD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9FB79E-4274-4301-BD4E-17CCAA22A433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0X50</a:t>
                </a: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B87996-F65B-416C-98DB-6EB61F0D5C34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0x80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18221C9-89A9-4F46-A51E-8B3409B3A9B4}"/>
                </a:ext>
              </a:extLst>
            </p:cNvPr>
            <p:cNvGrpSpPr/>
            <p:nvPr/>
          </p:nvGrpSpPr>
          <p:grpSpPr>
            <a:xfrm>
              <a:off x="3810000" y="3021226"/>
              <a:ext cx="1676400" cy="1790888"/>
              <a:chOff x="609600" y="4092535"/>
              <a:chExt cx="2438400" cy="1906096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4BAC25D2-B3E5-40C7-B3F7-39E23C7AB113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0x250</a:t>
                </a:r>
                <a:endParaRPr lang="ko-KR" altLang="en-US" dirty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4D31D68-AF1D-4814-9756-6CF5FA79D781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A0916EC3-EB4A-4776-BE9A-E70C44577B90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0x160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C3B95FC4-D0C2-4FFE-AA8D-2521D042AA35}"/>
                </a:ext>
              </a:extLst>
            </p:cNvPr>
            <p:cNvGrpSpPr/>
            <p:nvPr/>
          </p:nvGrpSpPr>
          <p:grpSpPr>
            <a:xfrm>
              <a:off x="6324600" y="3798989"/>
              <a:ext cx="1676400" cy="1790888"/>
              <a:chOff x="609600" y="4092535"/>
              <a:chExt cx="2438400" cy="1906096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900DCEE1-1745-4340-9B8D-62AF0D23CA8C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34B5349-92AF-40E7-B45B-06F236643470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8312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0X200</a:t>
                </a: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5E6E5859-F0AA-45AD-9A3A-F70CE67F682F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0x40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5A57F431-5F5C-40E2-B67F-ACAE4152056C}"/>
                </a:ext>
              </a:extLst>
            </p:cNvPr>
            <p:cNvGrpSpPr/>
            <p:nvPr/>
          </p:nvGrpSpPr>
          <p:grpSpPr>
            <a:xfrm>
              <a:off x="8839200" y="4576752"/>
              <a:ext cx="1676400" cy="1790888"/>
              <a:chOff x="609600" y="4092535"/>
              <a:chExt cx="2438400" cy="1906096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F10FAB42-79E7-479A-820E-223826A834E4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F2C3FF-BCAB-4C59-A494-DAF66DE9595E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1084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A3045C73-10EA-4FBD-B478-6D5BC8CD07D2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383E367-C694-42D4-B574-31A43A874DA7}"/>
                </a:ext>
              </a:extLst>
            </p:cNvPr>
            <p:cNvGrpSpPr/>
            <p:nvPr/>
          </p:nvGrpSpPr>
          <p:grpSpPr>
            <a:xfrm>
              <a:off x="11353800" y="5354515"/>
              <a:ext cx="1676400" cy="1790888"/>
              <a:chOff x="609600" y="4092535"/>
              <a:chExt cx="2438400" cy="1906096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DDBC049A-4C2F-4DD3-9B0B-57134194D70F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C425B20-3A7B-48AD-8B31-ABA20BFC7A2B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59292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C772EE58-A8C7-4225-8446-B9A3B93C6ABA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cxnSp>
          <p:nvCxnSpPr>
            <p:cNvPr id="94" name="연결선: 구부러짐 93">
              <a:extLst>
                <a:ext uri="{FF2B5EF4-FFF2-40B4-BE49-F238E27FC236}">
                  <a16:creationId xmlns:a16="http://schemas.microsoft.com/office/drawing/2014/main" id="{916BA1D2-1776-404E-87EB-86615A950E48}"/>
                </a:ext>
              </a:extLst>
            </p:cNvPr>
            <p:cNvCxnSpPr>
              <a:stCxn id="113" idx="3"/>
            </p:cNvCxnSpPr>
            <p:nvPr/>
          </p:nvCxnSpPr>
          <p:spPr>
            <a:xfrm>
              <a:off x="2971800" y="3788553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연결선: 구부러짐 95">
              <a:extLst>
                <a:ext uri="{FF2B5EF4-FFF2-40B4-BE49-F238E27FC236}">
                  <a16:creationId xmlns:a16="http://schemas.microsoft.com/office/drawing/2014/main" id="{92BE0C71-1E99-4096-84B4-F9D3C79F5152}"/>
                </a:ext>
              </a:extLst>
            </p:cNvPr>
            <p:cNvCxnSpPr/>
            <p:nvPr/>
          </p:nvCxnSpPr>
          <p:spPr>
            <a:xfrm>
              <a:off x="8030404" y="5265411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연결선: 구부러짐 96">
              <a:extLst>
                <a:ext uri="{FF2B5EF4-FFF2-40B4-BE49-F238E27FC236}">
                  <a16:creationId xmlns:a16="http://schemas.microsoft.com/office/drawing/2014/main" id="{066E31EC-B517-4425-A5F0-041672CA195F}"/>
                </a:ext>
              </a:extLst>
            </p:cNvPr>
            <p:cNvCxnSpPr/>
            <p:nvPr/>
          </p:nvCxnSpPr>
          <p:spPr>
            <a:xfrm>
              <a:off x="10523220" y="5987374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1654481-F0DB-4475-A79C-BEC8A1965E79}"/>
                </a:ext>
              </a:extLst>
            </p:cNvPr>
            <p:cNvSpPr txBox="1"/>
            <p:nvPr/>
          </p:nvSpPr>
          <p:spPr>
            <a:xfrm>
              <a:off x="803117" y="2274727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노드 주소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81A3303-C402-4618-AEEE-F7B8CC60431A}"/>
                </a:ext>
              </a:extLst>
            </p:cNvPr>
            <p:cNvSpPr txBox="1"/>
            <p:nvPr/>
          </p:nvSpPr>
          <p:spPr>
            <a:xfrm>
              <a:off x="474341" y="2999261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8B254B9-76DD-44E6-AEE8-44F8EBE91E63}"/>
                </a:ext>
              </a:extLst>
            </p:cNvPr>
            <p:cNvSpPr txBox="1"/>
            <p:nvPr/>
          </p:nvSpPr>
          <p:spPr>
            <a:xfrm>
              <a:off x="478474" y="3634664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Next: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5FBA652-353F-4DCF-977F-27926ACA924F}"/>
              </a:ext>
            </a:extLst>
          </p:cNvPr>
          <p:cNvSpPr/>
          <p:nvPr/>
        </p:nvSpPr>
        <p:spPr>
          <a:xfrm>
            <a:off x="4909654" y="9227142"/>
            <a:ext cx="1676400" cy="4915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0x200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6636246-808F-4B14-8379-ACD82BEAD9D8}"/>
              </a:ext>
            </a:extLst>
          </p:cNvPr>
          <p:cNvSpPr/>
          <p:nvPr/>
        </p:nvSpPr>
        <p:spPr>
          <a:xfrm>
            <a:off x="4909654" y="8426242"/>
            <a:ext cx="1676400" cy="8009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0x300</a:t>
            </a:r>
            <a:endParaRPr lang="ko-KR" altLang="en-US" dirty="0">
              <a:solidFill>
                <a:srgbClr val="00206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3691513-170C-455E-A376-0163AE6143D0}"/>
              </a:ext>
            </a:extLst>
          </p:cNvPr>
          <p:cNvSpPr txBox="1"/>
          <p:nvPr/>
        </p:nvSpPr>
        <p:spPr>
          <a:xfrm>
            <a:off x="5263212" y="7991432"/>
            <a:ext cx="9444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0X250</a:t>
            </a:r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38F9C042-08C6-4D03-B2CF-E88880D989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18391" y="7337202"/>
            <a:ext cx="2653022" cy="2135733"/>
          </a:xfrm>
          <a:prstGeom prst="curvedConnector3">
            <a:avLst>
              <a:gd name="adj1" fmla="val 104807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0" name="연결선: 구부러짐 999">
            <a:extLst>
              <a:ext uri="{FF2B5EF4-FFF2-40B4-BE49-F238E27FC236}">
                <a16:creationId xmlns:a16="http://schemas.microsoft.com/office/drawing/2014/main" id="{5E551F70-72A5-4DBC-8903-255C0874BFF7}"/>
              </a:ext>
            </a:extLst>
          </p:cNvPr>
          <p:cNvCxnSpPr>
            <a:stCxn id="116" idx="3"/>
          </p:cNvCxnSpPr>
          <p:nvPr/>
        </p:nvCxnSpPr>
        <p:spPr>
          <a:xfrm flipV="1">
            <a:off x="6586054" y="7559864"/>
            <a:ext cx="1723559" cy="191307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CB41934-6A36-4417-9EDF-D8476EE2A579}"/>
              </a:ext>
            </a:extLst>
          </p:cNvPr>
          <p:cNvSpPr txBox="1"/>
          <p:nvPr/>
        </p:nvSpPr>
        <p:spPr>
          <a:xfrm>
            <a:off x="13492544" y="4572657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CFC92B0-5064-4CD4-B763-688557B5E4B0}"/>
              </a:ext>
            </a:extLst>
          </p:cNvPr>
          <p:cNvSpPr txBox="1"/>
          <p:nvPr/>
        </p:nvSpPr>
        <p:spPr>
          <a:xfrm>
            <a:off x="14782800" y="461010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14890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053777" y="287434"/>
            <a:ext cx="8180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 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(CASE 3: Delete)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1D548C-EEEF-4E5D-9A3B-C04FC06DCF3B}"/>
              </a:ext>
            </a:extLst>
          </p:cNvPr>
          <p:cNvSpPr txBox="1"/>
          <p:nvPr/>
        </p:nvSpPr>
        <p:spPr>
          <a:xfrm>
            <a:off x="511810" y="2578651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highlight>
                  <a:srgbClr val="00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</a:t>
            </a:r>
            <a:endParaRPr lang="ko-KR" altLang="en-US" sz="2800" dirty="0">
              <a:solidFill>
                <a:srgbClr val="694680"/>
              </a:solidFill>
              <a:highlight>
                <a:srgbClr val="00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25B07BA6-7D2C-420D-B517-03A9C6455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50140"/>
              </p:ext>
            </p:extLst>
          </p:nvPr>
        </p:nvGraphicFramePr>
        <p:xfrm>
          <a:off x="2049640" y="4070635"/>
          <a:ext cx="10934060" cy="941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6812">
                  <a:extLst>
                    <a:ext uri="{9D8B030D-6E8A-4147-A177-3AD203B41FA5}">
                      <a16:colId xmlns:a16="http://schemas.microsoft.com/office/drawing/2014/main" val="3468969484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3377180891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2482895158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2966881159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570356326"/>
                    </a:ext>
                  </a:extLst>
                </a:gridCol>
              </a:tblGrid>
              <a:tr h="94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764137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AAE6A5C-4438-43DE-8749-DB4CDED85309}"/>
              </a:ext>
            </a:extLst>
          </p:cNvPr>
          <p:cNvSpPr txBox="1"/>
          <p:nvPr/>
        </p:nvSpPr>
        <p:spPr>
          <a:xfrm>
            <a:off x="1601321" y="3563347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408A94-E178-47A8-BD84-C0EC5380007C}"/>
              </a:ext>
            </a:extLst>
          </p:cNvPr>
          <p:cNvSpPr txBox="1"/>
          <p:nvPr/>
        </p:nvSpPr>
        <p:spPr>
          <a:xfrm>
            <a:off x="3612967" y="3563347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A93910-1C53-4DAE-A838-EF62B4B0057E}"/>
              </a:ext>
            </a:extLst>
          </p:cNvPr>
          <p:cNvSpPr txBox="1"/>
          <p:nvPr/>
        </p:nvSpPr>
        <p:spPr>
          <a:xfrm>
            <a:off x="6031632" y="3544440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F34EBC-460E-48DD-B0E8-5451EE3959B6}"/>
              </a:ext>
            </a:extLst>
          </p:cNvPr>
          <p:cNvSpPr txBox="1"/>
          <p:nvPr/>
        </p:nvSpPr>
        <p:spPr>
          <a:xfrm>
            <a:off x="8266348" y="3591768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EA0BC3-DC9E-4C5D-9363-13E1B99B34C5}"/>
              </a:ext>
            </a:extLst>
          </p:cNvPr>
          <p:cNvSpPr txBox="1"/>
          <p:nvPr/>
        </p:nvSpPr>
        <p:spPr>
          <a:xfrm>
            <a:off x="10259508" y="3591768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0x120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73141B-3DF6-4EF2-99DA-F55E1B83A67A}"/>
              </a:ext>
            </a:extLst>
          </p:cNvPr>
          <p:cNvSpPr txBox="1"/>
          <p:nvPr/>
        </p:nvSpPr>
        <p:spPr>
          <a:xfrm>
            <a:off x="1686820" y="2491685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char *</a:t>
            </a:r>
            <a:r>
              <a:rPr lang="en-US" altLang="ko-KR" sz="2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argv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[] = 0x100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C38F72-E088-4531-B613-A43A8175D8AB}"/>
              </a:ext>
            </a:extLst>
          </p:cNvPr>
          <p:cNvSpPr txBox="1"/>
          <p:nvPr/>
        </p:nvSpPr>
        <p:spPr>
          <a:xfrm>
            <a:off x="85260" y="1651336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&lt;3</a:t>
            </a:r>
            <a:r>
              <a:rPr lang="ko-KR" altLang="en-US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요소를 지우기</a:t>
            </a:r>
            <a:r>
              <a:rPr lang="en-US" altLang="ko-KR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  <a:endParaRPr lang="ko-KR" altLang="en-US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F9B01F-EDA4-4F98-96D9-BF74EDB619F0}"/>
              </a:ext>
            </a:extLst>
          </p:cNvPr>
          <p:cNvSpPr txBox="1"/>
          <p:nvPr/>
        </p:nvSpPr>
        <p:spPr>
          <a:xfrm>
            <a:off x="1191791" y="8800324"/>
            <a:ext cx="8092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요소를 삭제 후 뒤에 있는 원소들을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한칸씩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땡긴다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F76227-E797-4BDD-8662-65D46995EEB4}"/>
              </a:ext>
            </a:extLst>
          </p:cNvPr>
          <p:cNvSpPr txBox="1"/>
          <p:nvPr/>
        </p:nvSpPr>
        <p:spPr>
          <a:xfrm>
            <a:off x="9644122" y="9107303"/>
            <a:ext cx="971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+mj-lt"/>
                <a:ea typeface="배달의민족 도현" panose="020B0600000101010101" pitchFamily="50" charset="-127"/>
              </a:rPr>
              <a:t>O(N)</a:t>
            </a:r>
          </a:p>
        </p:txBody>
      </p:sp>
      <p:graphicFrame>
        <p:nvGraphicFramePr>
          <p:cNvPr id="79" name="표 13">
            <a:extLst>
              <a:ext uri="{FF2B5EF4-FFF2-40B4-BE49-F238E27FC236}">
                <a16:creationId xmlns:a16="http://schemas.microsoft.com/office/drawing/2014/main" id="{25FB12BC-CB9C-4DBB-B345-DFF308E30052}"/>
              </a:ext>
            </a:extLst>
          </p:cNvPr>
          <p:cNvGraphicFramePr>
            <a:graphicFrameLocks noGrp="1"/>
          </p:cNvGraphicFramePr>
          <p:nvPr/>
        </p:nvGraphicFramePr>
        <p:xfrm>
          <a:off x="14323699" y="137671"/>
          <a:ext cx="3529962" cy="219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64981">
                  <a:extLst>
                    <a:ext uri="{9D8B030D-6E8A-4147-A177-3AD203B41FA5}">
                      <a16:colId xmlns:a16="http://schemas.microsoft.com/office/drawing/2014/main" val="1138757144"/>
                    </a:ext>
                  </a:extLst>
                </a:gridCol>
                <a:gridCol w="1764981">
                  <a:extLst>
                    <a:ext uri="{9D8B030D-6E8A-4147-A177-3AD203B41FA5}">
                      <a16:colId xmlns:a16="http://schemas.microsoft.com/office/drawing/2014/main" val="3153727166"/>
                    </a:ext>
                  </a:extLst>
                </a:gridCol>
              </a:tblGrid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 주소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567126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52450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96007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407916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GO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822809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Ruby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858134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5E16E71F-E486-4289-8918-91FA0CB287D9}"/>
              </a:ext>
            </a:extLst>
          </p:cNvPr>
          <p:cNvSpPr txBox="1"/>
          <p:nvPr/>
        </p:nvSpPr>
        <p:spPr>
          <a:xfrm>
            <a:off x="723407" y="4310512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이전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1204ED5-EA2C-4FD7-BA79-E1A1A725078D}"/>
              </a:ext>
            </a:extLst>
          </p:cNvPr>
          <p:cNvSpPr txBox="1"/>
          <p:nvPr/>
        </p:nvSpPr>
        <p:spPr>
          <a:xfrm>
            <a:off x="723407" y="610206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변경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</p:txBody>
      </p:sp>
      <p:graphicFrame>
        <p:nvGraphicFramePr>
          <p:cNvPr id="81" name="표 13">
            <a:extLst>
              <a:ext uri="{FF2B5EF4-FFF2-40B4-BE49-F238E27FC236}">
                <a16:creationId xmlns:a16="http://schemas.microsoft.com/office/drawing/2014/main" id="{9CC4D488-3684-4541-9FA1-EBFEBA1BC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58810"/>
              </p:ext>
            </p:extLst>
          </p:nvPr>
        </p:nvGraphicFramePr>
        <p:xfrm>
          <a:off x="2049640" y="6787242"/>
          <a:ext cx="8747248" cy="941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6812">
                  <a:extLst>
                    <a:ext uri="{9D8B030D-6E8A-4147-A177-3AD203B41FA5}">
                      <a16:colId xmlns:a16="http://schemas.microsoft.com/office/drawing/2014/main" val="3468969484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3377180891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2482895158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2966881159"/>
                    </a:ext>
                  </a:extLst>
                </a:gridCol>
              </a:tblGrid>
              <a:tr h="94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764137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0C3B4F6F-8BE5-433B-8384-BDC14CA62720}"/>
              </a:ext>
            </a:extLst>
          </p:cNvPr>
          <p:cNvSpPr txBox="1"/>
          <p:nvPr/>
        </p:nvSpPr>
        <p:spPr>
          <a:xfrm>
            <a:off x="1601321" y="6279954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21563D-643F-4A97-A4EF-7E9A69F26B95}"/>
              </a:ext>
            </a:extLst>
          </p:cNvPr>
          <p:cNvSpPr txBox="1"/>
          <p:nvPr/>
        </p:nvSpPr>
        <p:spPr>
          <a:xfrm>
            <a:off x="3612967" y="6279954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D39426-66A0-4338-97DA-ADF3F6358A18}"/>
              </a:ext>
            </a:extLst>
          </p:cNvPr>
          <p:cNvSpPr txBox="1"/>
          <p:nvPr/>
        </p:nvSpPr>
        <p:spPr>
          <a:xfrm>
            <a:off x="6031632" y="6261047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A3D64B7-6656-4928-8DFD-A6781DAB6196}"/>
              </a:ext>
            </a:extLst>
          </p:cNvPr>
          <p:cNvSpPr txBox="1"/>
          <p:nvPr/>
        </p:nvSpPr>
        <p:spPr>
          <a:xfrm>
            <a:off x="8266348" y="6308375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47FD5CB-6541-4008-AD12-EFDB03F38382}"/>
              </a:ext>
            </a:extLst>
          </p:cNvPr>
          <p:cNvCxnSpPr/>
          <p:nvPr/>
        </p:nvCxnSpPr>
        <p:spPr>
          <a:xfrm flipH="1">
            <a:off x="7415936" y="5120390"/>
            <a:ext cx="2236930" cy="1446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960CAC7-D7C6-41A6-A3F2-C6C813854F5F}"/>
              </a:ext>
            </a:extLst>
          </p:cNvPr>
          <p:cNvCxnSpPr/>
          <p:nvPr/>
        </p:nvCxnSpPr>
        <p:spPr>
          <a:xfrm flipH="1">
            <a:off x="9753600" y="5157240"/>
            <a:ext cx="2236930" cy="1446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30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053777" y="287434"/>
            <a:ext cx="8180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 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(CASE 3: Delete)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835329-1F4E-423E-81F1-38CDFBC52230}"/>
              </a:ext>
            </a:extLst>
          </p:cNvPr>
          <p:cNvGrpSpPr/>
          <p:nvPr/>
        </p:nvGrpSpPr>
        <p:grpSpPr>
          <a:xfrm>
            <a:off x="2866070" y="2810500"/>
            <a:ext cx="12555859" cy="4901940"/>
            <a:chOff x="474341" y="2243463"/>
            <a:chExt cx="12555859" cy="490194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9097224-A249-41F7-B7B0-8E89C92714D0}"/>
                </a:ext>
              </a:extLst>
            </p:cNvPr>
            <p:cNvGrpSpPr/>
            <p:nvPr/>
          </p:nvGrpSpPr>
          <p:grpSpPr>
            <a:xfrm>
              <a:off x="1295400" y="2243463"/>
              <a:ext cx="1676400" cy="1790888"/>
              <a:chOff x="609600" y="4092535"/>
              <a:chExt cx="2438400" cy="1906096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E284D92-7A2C-4665-9492-7B5AA37490F2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B3DE323-8225-45A2-BB39-6A3D3BF866C2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0X50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1131208-128A-456E-BECD-4252BEAFCF90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0x80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EF8E8F1-28F2-4F2B-8224-CC8F8DEBF605}"/>
                </a:ext>
              </a:extLst>
            </p:cNvPr>
            <p:cNvGrpSpPr/>
            <p:nvPr/>
          </p:nvGrpSpPr>
          <p:grpSpPr>
            <a:xfrm>
              <a:off x="3810000" y="3021226"/>
              <a:ext cx="1676400" cy="1790888"/>
              <a:chOff x="609600" y="4092535"/>
              <a:chExt cx="2438400" cy="1906096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4883B18-2964-4348-8D7F-36C23BBB84D9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0x200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E1860A-2DDF-46E8-A793-CA922AE8EC65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1C31673-62A4-44BB-A65E-C4E178E0932D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0x160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CC9735-6272-43F8-8B47-BB4395A53292}"/>
                </a:ext>
              </a:extLst>
            </p:cNvPr>
            <p:cNvGrpSpPr/>
            <p:nvPr/>
          </p:nvGrpSpPr>
          <p:grpSpPr>
            <a:xfrm>
              <a:off x="6324600" y="3798989"/>
              <a:ext cx="1676400" cy="1790888"/>
              <a:chOff x="609600" y="4092535"/>
              <a:chExt cx="2438400" cy="1906096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C97AC83-5705-46FD-B1A5-702D8C3B9EB2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196D26-1B9B-4A2A-AE5C-F6711354AC12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8312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0X200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43731E-F541-420C-AF61-D87BF44E60B6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0x40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F5901AF-9469-4E4C-B51D-A393E157D717}"/>
                </a:ext>
              </a:extLst>
            </p:cNvPr>
            <p:cNvGrpSpPr/>
            <p:nvPr/>
          </p:nvGrpSpPr>
          <p:grpSpPr>
            <a:xfrm>
              <a:off x="8839200" y="4576752"/>
              <a:ext cx="1676400" cy="1790888"/>
              <a:chOff x="609600" y="4092535"/>
              <a:chExt cx="2438400" cy="19060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D80CD14-317E-4D13-8B85-9E722B6F8270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F70E607-F408-4938-8766-E644DAAF9DC0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1084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2AE2A95-C02F-41E3-B078-22EDC932A506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A18DDF5-4281-49AA-AE41-79DEF1BAB706}"/>
                </a:ext>
              </a:extLst>
            </p:cNvPr>
            <p:cNvGrpSpPr/>
            <p:nvPr/>
          </p:nvGrpSpPr>
          <p:grpSpPr>
            <a:xfrm>
              <a:off x="11353800" y="5354515"/>
              <a:ext cx="1676400" cy="1790888"/>
              <a:chOff x="609600" y="4092535"/>
              <a:chExt cx="2438400" cy="1906096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ADAC292-D375-4D7A-BC00-12804E1E1E20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7D6B67F-5044-49F9-88A2-F4F101F44470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59292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8F028BD-AF56-4AFF-9CA3-060904BA7148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cxnSp>
          <p:nvCxnSpPr>
            <p:cNvPr id="53" name="연결선: 구부러짐 52">
              <a:extLst>
                <a:ext uri="{FF2B5EF4-FFF2-40B4-BE49-F238E27FC236}">
                  <a16:creationId xmlns:a16="http://schemas.microsoft.com/office/drawing/2014/main" id="{E9C9DA0B-BE40-4A88-BA18-78408F3BCF90}"/>
                </a:ext>
              </a:extLst>
            </p:cNvPr>
            <p:cNvCxnSpPr>
              <a:stCxn id="72" idx="3"/>
            </p:cNvCxnSpPr>
            <p:nvPr/>
          </p:nvCxnSpPr>
          <p:spPr>
            <a:xfrm>
              <a:off x="2971800" y="3788553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연결선: 구부러짐 53">
              <a:extLst>
                <a:ext uri="{FF2B5EF4-FFF2-40B4-BE49-F238E27FC236}">
                  <a16:creationId xmlns:a16="http://schemas.microsoft.com/office/drawing/2014/main" id="{CCD30E08-09DD-4F16-A217-6852D1BF9A2F}"/>
                </a:ext>
              </a:extLst>
            </p:cNvPr>
            <p:cNvCxnSpPr/>
            <p:nvPr/>
          </p:nvCxnSpPr>
          <p:spPr>
            <a:xfrm>
              <a:off x="5516880" y="4501786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연결선: 구부러짐 54">
              <a:extLst>
                <a:ext uri="{FF2B5EF4-FFF2-40B4-BE49-F238E27FC236}">
                  <a16:creationId xmlns:a16="http://schemas.microsoft.com/office/drawing/2014/main" id="{65499FFD-5231-4A17-AE26-C3C1CD76FFD3}"/>
                </a:ext>
              </a:extLst>
            </p:cNvPr>
            <p:cNvCxnSpPr/>
            <p:nvPr/>
          </p:nvCxnSpPr>
          <p:spPr>
            <a:xfrm>
              <a:off x="8030404" y="5265411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연결선: 구부러짐 55">
              <a:extLst>
                <a:ext uri="{FF2B5EF4-FFF2-40B4-BE49-F238E27FC236}">
                  <a16:creationId xmlns:a16="http://schemas.microsoft.com/office/drawing/2014/main" id="{5575826E-D812-4D3A-AF0E-8041D92FB500}"/>
                </a:ext>
              </a:extLst>
            </p:cNvPr>
            <p:cNvCxnSpPr/>
            <p:nvPr/>
          </p:nvCxnSpPr>
          <p:spPr>
            <a:xfrm>
              <a:off x="10523220" y="5987374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2AA158F-5C0F-45BF-A920-0A0F185A7788}"/>
                </a:ext>
              </a:extLst>
            </p:cNvPr>
            <p:cNvSpPr txBox="1"/>
            <p:nvPr/>
          </p:nvSpPr>
          <p:spPr>
            <a:xfrm>
              <a:off x="803117" y="2274727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노드 주소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D6C5A86-58DF-46D4-9D7B-16C27588C682}"/>
                </a:ext>
              </a:extLst>
            </p:cNvPr>
            <p:cNvSpPr txBox="1"/>
            <p:nvPr/>
          </p:nvSpPr>
          <p:spPr>
            <a:xfrm>
              <a:off x="474341" y="2999261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7583B5F-B1A3-44C6-BAB9-43C176BE10FF}"/>
                </a:ext>
              </a:extLst>
            </p:cNvPr>
            <p:cNvSpPr txBox="1"/>
            <p:nvPr/>
          </p:nvSpPr>
          <p:spPr>
            <a:xfrm>
              <a:off x="478474" y="3634664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Next: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424FEF3-0040-4605-92F4-145122528A05}"/>
              </a:ext>
            </a:extLst>
          </p:cNvPr>
          <p:cNvSpPr txBox="1"/>
          <p:nvPr/>
        </p:nvSpPr>
        <p:spPr>
          <a:xfrm>
            <a:off x="320990" y="2952475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highlight>
                  <a:srgbClr val="00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</a:t>
            </a:r>
            <a:endParaRPr lang="ko-KR" altLang="en-US" sz="2800" dirty="0">
              <a:solidFill>
                <a:srgbClr val="694680"/>
              </a:solidFill>
              <a:highlight>
                <a:srgbClr val="00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F8B7852-A225-4C89-A170-16EB9B4AD22A}"/>
              </a:ext>
            </a:extLst>
          </p:cNvPr>
          <p:cNvSpPr txBox="1"/>
          <p:nvPr/>
        </p:nvSpPr>
        <p:spPr>
          <a:xfrm>
            <a:off x="3240127" y="2278891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char *</a:t>
            </a:r>
            <a:r>
              <a:rPr lang="en-US" altLang="ko-KR" sz="2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list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0x50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C38F72-E088-4531-B613-A43A8175D8AB}"/>
              </a:ext>
            </a:extLst>
          </p:cNvPr>
          <p:cNvSpPr txBox="1"/>
          <p:nvPr/>
        </p:nvSpPr>
        <p:spPr>
          <a:xfrm>
            <a:off x="85260" y="1651336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&lt;3</a:t>
            </a:r>
            <a:r>
              <a:rPr lang="ko-KR" altLang="en-US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요소를 지우기</a:t>
            </a:r>
            <a:r>
              <a:rPr lang="en-US" altLang="ko-KR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  <a:endParaRPr lang="ko-KR" altLang="en-US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4D09A6-CA37-41D5-A20D-335B7F9109F7}"/>
              </a:ext>
            </a:extLst>
          </p:cNvPr>
          <p:cNvSpPr txBox="1"/>
          <p:nvPr/>
        </p:nvSpPr>
        <p:spPr>
          <a:xfrm>
            <a:off x="349881" y="8509863"/>
            <a:ext cx="789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요소를 찾아가서 앞과 뒤에 있는 노드를 연결한다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06BEB9-3B3E-4F8C-9CCA-808F6C273211}"/>
              </a:ext>
            </a:extLst>
          </p:cNvPr>
          <p:cNvSpPr txBox="1"/>
          <p:nvPr/>
        </p:nvSpPr>
        <p:spPr>
          <a:xfrm>
            <a:off x="6034460" y="9058655"/>
            <a:ext cx="971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+mj-lt"/>
                <a:ea typeface="배달의민족 도현" panose="020B0600000101010101" pitchFamily="50" charset="-127"/>
              </a:rPr>
              <a:t>O(N)</a:t>
            </a:r>
          </a:p>
        </p:txBody>
      </p:sp>
      <p:graphicFrame>
        <p:nvGraphicFramePr>
          <p:cNvPr id="79" name="표 13">
            <a:extLst>
              <a:ext uri="{FF2B5EF4-FFF2-40B4-BE49-F238E27FC236}">
                <a16:creationId xmlns:a16="http://schemas.microsoft.com/office/drawing/2014/main" id="{25FB12BC-CB9C-4DBB-B345-DFF308E30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86033"/>
              </p:ext>
            </p:extLst>
          </p:nvPr>
        </p:nvGraphicFramePr>
        <p:xfrm>
          <a:off x="14323699" y="137671"/>
          <a:ext cx="3529962" cy="219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64981">
                  <a:extLst>
                    <a:ext uri="{9D8B030D-6E8A-4147-A177-3AD203B41FA5}">
                      <a16:colId xmlns:a16="http://schemas.microsoft.com/office/drawing/2014/main" val="1138757144"/>
                    </a:ext>
                  </a:extLst>
                </a:gridCol>
                <a:gridCol w="1764981">
                  <a:extLst>
                    <a:ext uri="{9D8B030D-6E8A-4147-A177-3AD203B41FA5}">
                      <a16:colId xmlns:a16="http://schemas.microsoft.com/office/drawing/2014/main" val="3153727166"/>
                    </a:ext>
                  </a:extLst>
                </a:gridCol>
              </a:tblGrid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 주소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567126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52450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96007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407916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GO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822809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Ruby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858134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:a16="http://schemas.microsoft.com/office/drawing/2014/main" id="{A8564581-3903-44B7-9EA1-546E34BEC6CF}"/>
              </a:ext>
            </a:extLst>
          </p:cNvPr>
          <p:cNvGrpSpPr/>
          <p:nvPr/>
        </p:nvGrpSpPr>
        <p:grpSpPr>
          <a:xfrm>
            <a:off x="1656260" y="4957098"/>
            <a:ext cx="1676400" cy="1790888"/>
            <a:chOff x="609600" y="4092535"/>
            <a:chExt cx="2438400" cy="1906096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712E365-022D-44CA-9BD6-CC76AD560DB6}"/>
                </a:ext>
              </a:extLst>
            </p:cNvPr>
            <p:cNvSpPr/>
            <p:nvPr/>
          </p:nvSpPr>
          <p:spPr>
            <a:xfrm>
              <a:off x="609600" y="5475411"/>
              <a:ext cx="2438400" cy="5232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0x70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DACACA4-382B-45F1-B818-3574ECCCD32B}"/>
                </a:ext>
              </a:extLst>
            </p:cNvPr>
            <p:cNvSpPr txBox="1"/>
            <p:nvPr/>
          </p:nvSpPr>
          <p:spPr>
            <a:xfrm>
              <a:off x="1219200" y="4092535"/>
              <a:ext cx="1168618" cy="393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9468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0X50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D8ED739-F57D-46EB-A9B0-B3F4AAA952A0}"/>
                </a:ext>
              </a:extLst>
            </p:cNvPr>
            <p:cNvSpPr/>
            <p:nvPr/>
          </p:nvSpPr>
          <p:spPr>
            <a:xfrm>
              <a:off x="609600" y="4622989"/>
              <a:ext cx="2438400" cy="85242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0x80</a:t>
              </a:r>
              <a:endPara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8C0A7D13-3B71-4BA9-9AA0-1D3E2C691A4A}"/>
              </a:ext>
            </a:extLst>
          </p:cNvPr>
          <p:cNvGrpSpPr/>
          <p:nvPr/>
        </p:nvGrpSpPr>
        <p:grpSpPr>
          <a:xfrm>
            <a:off x="4170860" y="5734861"/>
            <a:ext cx="1676400" cy="1790888"/>
            <a:chOff x="609600" y="4092535"/>
            <a:chExt cx="2438400" cy="1906096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7A5C1B3-337F-4F8C-B88A-4B555971BDCA}"/>
                </a:ext>
              </a:extLst>
            </p:cNvPr>
            <p:cNvSpPr/>
            <p:nvPr/>
          </p:nvSpPr>
          <p:spPr>
            <a:xfrm>
              <a:off x="609600" y="5475411"/>
              <a:ext cx="2438400" cy="5232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0x150</a:t>
              </a:r>
              <a:endParaRPr lang="ko-KR" altLang="en-US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7B51BB5-5351-4069-8B4F-511A596E4D45}"/>
                </a:ext>
              </a:extLst>
            </p:cNvPr>
            <p:cNvSpPr txBox="1"/>
            <p:nvPr/>
          </p:nvSpPr>
          <p:spPr>
            <a:xfrm>
              <a:off x="1219200" y="4092535"/>
              <a:ext cx="1168618" cy="393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9468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0X70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8A63203-545A-4043-84AA-FF2C09D1F076}"/>
                </a:ext>
              </a:extLst>
            </p:cNvPr>
            <p:cNvSpPr/>
            <p:nvPr/>
          </p:nvSpPr>
          <p:spPr>
            <a:xfrm>
              <a:off x="609600" y="4622989"/>
              <a:ext cx="2438400" cy="85242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0x160</a:t>
              </a:r>
              <a:endPara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F248142-A5D2-43AA-8082-BABA78137C3B}"/>
              </a:ext>
            </a:extLst>
          </p:cNvPr>
          <p:cNvGrpSpPr/>
          <p:nvPr/>
        </p:nvGrpSpPr>
        <p:grpSpPr>
          <a:xfrm>
            <a:off x="9200060" y="7290387"/>
            <a:ext cx="1676400" cy="1790888"/>
            <a:chOff x="609600" y="4092535"/>
            <a:chExt cx="2438400" cy="1906096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F3EC888-1EEC-45B1-9E7B-415D21C960A6}"/>
                </a:ext>
              </a:extLst>
            </p:cNvPr>
            <p:cNvSpPr/>
            <p:nvPr/>
          </p:nvSpPr>
          <p:spPr>
            <a:xfrm>
              <a:off x="609600" y="5475411"/>
              <a:ext cx="2438400" cy="5232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0x30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1870407-DEC1-444F-AA8A-B3D01C7992A1}"/>
                </a:ext>
              </a:extLst>
            </p:cNvPr>
            <p:cNvSpPr txBox="1"/>
            <p:nvPr/>
          </p:nvSpPr>
          <p:spPr>
            <a:xfrm>
              <a:off x="1219200" y="4092535"/>
              <a:ext cx="1310849" cy="393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9468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0X150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AEE6AB7-91B3-4C29-8E40-0404CBAC61C4}"/>
                </a:ext>
              </a:extLst>
            </p:cNvPr>
            <p:cNvSpPr/>
            <p:nvPr/>
          </p:nvSpPr>
          <p:spPr>
            <a:xfrm>
              <a:off x="609600" y="4622989"/>
              <a:ext cx="2438400" cy="85242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0x70</a:t>
              </a:r>
              <a:endPara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A59F2E4-AC35-4553-BD55-95F16157F3D9}"/>
              </a:ext>
            </a:extLst>
          </p:cNvPr>
          <p:cNvGrpSpPr/>
          <p:nvPr/>
        </p:nvGrpSpPr>
        <p:grpSpPr>
          <a:xfrm>
            <a:off x="11714660" y="8068150"/>
            <a:ext cx="1676400" cy="1790888"/>
            <a:chOff x="609600" y="4092535"/>
            <a:chExt cx="2438400" cy="1906096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1754B29-9901-489F-ACC9-DC6C2F96292F}"/>
                </a:ext>
              </a:extLst>
            </p:cNvPr>
            <p:cNvSpPr/>
            <p:nvPr/>
          </p:nvSpPr>
          <p:spPr>
            <a:xfrm>
              <a:off x="609600" y="5475411"/>
              <a:ext cx="2438400" cy="5232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0x0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3C8D07-DFF0-4AD6-B9DE-0FDCEA910D00}"/>
                </a:ext>
              </a:extLst>
            </p:cNvPr>
            <p:cNvSpPr txBox="1"/>
            <p:nvPr/>
          </p:nvSpPr>
          <p:spPr>
            <a:xfrm>
              <a:off x="1219200" y="4092535"/>
              <a:ext cx="1159292" cy="3930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9468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0X30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1919DAE-5078-4124-BF5E-F1119DE66898}"/>
                </a:ext>
              </a:extLst>
            </p:cNvPr>
            <p:cNvSpPr/>
            <p:nvPr/>
          </p:nvSpPr>
          <p:spPr>
            <a:xfrm>
              <a:off x="609600" y="4622989"/>
              <a:ext cx="2438400" cy="85242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0x10</a:t>
              </a:r>
              <a:endPara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BAA94260-1179-4E50-A7C7-F7AA7D9A9844}"/>
              </a:ext>
            </a:extLst>
          </p:cNvPr>
          <p:cNvCxnSpPr>
            <a:stCxn id="112" idx="3"/>
          </p:cNvCxnSpPr>
          <p:nvPr/>
        </p:nvCxnSpPr>
        <p:spPr>
          <a:xfrm>
            <a:off x="3332660" y="6502188"/>
            <a:ext cx="838200" cy="53196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연결선: 구부러짐 93">
            <a:extLst>
              <a:ext uri="{FF2B5EF4-FFF2-40B4-BE49-F238E27FC236}">
                <a16:creationId xmlns:a16="http://schemas.microsoft.com/office/drawing/2014/main" id="{5BBC5FA0-3BA0-4243-91A4-6E3AEE457C55}"/>
              </a:ext>
            </a:extLst>
          </p:cNvPr>
          <p:cNvCxnSpPr>
            <a:cxnSpLocks/>
          </p:cNvCxnSpPr>
          <p:nvPr/>
        </p:nvCxnSpPr>
        <p:spPr>
          <a:xfrm>
            <a:off x="5877740" y="7215421"/>
            <a:ext cx="3265117" cy="135112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C1C61365-A07F-4FB7-9225-38FEEE490EEF}"/>
              </a:ext>
            </a:extLst>
          </p:cNvPr>
          <p:cNvCxnSpPr/>
          <p:nvPr/>
        </p:nvCxnSpPr>
        <p:spPr>
          <a:xfrm>
            <a:off x="10884080" y="8701009"/>
            <a:ext cx="838200" cy="531965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3ACE020-0E09-4ACF-8205-E55F3C274D07}"/>
              </a:ext>
            </a:extLst>
          </p:cNvPr>
          <p:cNvSpPr txBox="1"/>
          <p:nvPr/>
        </p:nvSpPr>
        <p:spPr>
          <a:xfrm>
            <a:off x="1163977" y="4988362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 주소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endParaRPr lang="en-US" altLang="ko-KR" sz="11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C1E644-923E-4123-BE8F-D753044AF206}"/>
              </a:ext>
            </a:extLst>
          </p:cNvPr>
          <p:cNvSpPr txBox="1"/>
          <p:nvPr/>
        </p:nvSpPr>
        <p:spPr>
          <a:xfrm>
            <a:off x="835201" y="5712896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Data:</a:t>
            </a:r>
            <a:endParaRPr lang="en-US" altLang="ko-KR" sz="11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562A0B2-8049-4439-8DA8-A858B9CCF2D2}"/>
              </a:ext>
            </a:extLst>
          </p:cNvPr>
          <p:cNvSpPr txBox="1"/>
          <p:nvPr/>
        </p:nvSpPr>
        <p:spPr>
          <a:xfrm>
            <a:off x="839334" y="6348299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Next:</a:t>
            </a:r>
            <a:endParaRPr lang="en-US" altLang="ko-KR" sz="11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0568842-7B08-4ED0-A14E-7183EC1B83CC}"/>
              </a:ext>
            </a:extLst>
          </p:cNvPr>
          <p:cNvSpPr txBox="1"/>
          <p:nvPr/>
        </p:nvSpPr>
        <p:spPr>
          <a:xfrm>
            <a:off x="1859873" y="3838643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이전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393F3B1-C320-40C0-909E-A6AC506833C0}"/>
              </a:ext>
            </a:extLst>
          </p:cNvPr>
          <p:cNvSpPr txBox="1"/>
          <p:nvPr/>
        </p:nvSpPr>
        <p:spPr>
          <a:xfrm>
            <a:off x="9264" y="5866784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변경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5445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053777" y="287434"/>
            <a:ext cx="8180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 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(CASE 3: Delete)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0E40D5-A4DF-4304-A201-90E6537DE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714500"/>
            <a:ext cx="13639800" cy="798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2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660000">
              <a:off x="8149797" y="3044198"/>
              <a:ext cx="1986120" cy="6930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AF83D09-572C-4FC1-80EC-7E2965A51E55}"/>
              </a:ext>
            </a:extLst>
          </p:cNvPr>
          <p:cNvSpPr txBox="1"/>
          <p:nvPr/>
        </p:nvSpPr>
        <p:spPr>
          <a:xfrm>
            <a:off x="6612698" y="4602659"/>
            <a:ext cx="5062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</a:t>
            </a:r>
            <a:endParaRPr lang="ko-KR" altLang="en-US" sz="5400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3C3445AE-D725-4785-81F7-36CEC53EC16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00000">
            <a:off x="8106595" y="3143084"/>
            <a:ext cx="1981225" cy="5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0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660000">
              <a:off x="8149797" y="3044198"/>
              <a:ext cx="1986120" cy="6930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AF83D09-572C-4FC1-80EC-7E2965A51E55}"/>
              </a:ext>
            </a:extLst>
          </p:cNvPr>
          <p:cNvSpPr txBox="1"/>
          <p:nvPr/>
        </p:nvSpPr>
        <p:spPr>
          <a:xfrm>
            <a:off x="8845681" y="4602659"/>
            <a:ext cx="596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endParaRPr lang="ko-KR" altLang="en-US" sz="5400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29C54E2A-A6A6-4B8F-8D48-52BAD1032B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00000">
            <a:off x="8048839" y="3041369"/>
            <a:ext cx="1981225" cy="6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1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660000">
              <a:off x="8149797" y="3044198"/>
              <a:ext cx="1986120" cy="6930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AF83D09-572C-4FC1-80EC-7E2965A51E55}"/>
              </a:ext>
            </a:extLst>
          </p:cNvPr>
          <p:cNvSpPr txBox="1"/>
          <p:nvPr/>
        </p:nvSpPr>
        <p:spPr>
          <a:xfrm>
            <a:off x="8845681" y="4602659"/>
            <a:ext cx="596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endParaRPr lang="ko-KR" altLang="en-US" sz="5400" dirty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FAFDE16E-4C10-4895-8075-5C35FEE5C32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00000">
            <a:off x="8048839" y="3018810"/>
            <a:ext cx="1981225" cy="6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39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F83D09-572C-4FC1-80EC-7E2965A51E55}"/>
              </a:ext>
            </a:extLst>
          </p:cNvPr>
          <p:cNvSpPr txBox="1"/>
          <p:nvPr/>
        </p:nvSpPr>
        <p:spPr>
          <a:xfrm>
            <a:off x="7388551" y="4602659"/>
            <a:ext cx="3510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0571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A5E62F1-7129-4F60-963A-A6E3F4334393}"/>
              </a:ext>
            </a:extLst>
          </p:cNvPr>
          <p:cNvSpPr txBox="1"/>
          <p:nvPr/>
        </p:nvSpPr>
        <p:spPr>
          <a:xfrm>
            <a:off x="8344743" y="287434"/>
            <a:ext cx="1598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INDEX</a:t>
            </a:r>
            <a:endParaRPr lang="ko-KR" altLang="en-US" sz="28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B0EFFF-AD63-4E19-8EC7-9730500419F1}"/>
              </a:ext>
            </a:extLst>
          </p:cNvPr>
          <p:cNvSpPr txBox="1"/>
          <p:nvPr/>
        </p:nvSpPr>
        <p:spPr>
          <a:xfrm>
            <a:off x="7415069" y="2781300"/>
            <a:ext cx="811441" cy="699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36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0B2DA7-E989-49C6-A79B-95DAA3D45E25}"/>
              </a:ext>
            </a:extLst>
          </p:cNvPr>
          <p:cNvCxnSpPr>
            <a:cxnSpLocks/>
          </p:cNvCxnSpPr>
          <p:nvPr/>
        </p:nvCxnSpPr>
        <p:spPr>
          <a:xfrm>
            <a:off x="7527834" y="3503831"/>
            <a:ext cx="697627" cy="0"/>
          </a:xfrm>
          <a:prstGeom prst="line">
            <a:avLst/>
          </a:prstGeom>
          <a:ln w="38100">
            <a:solidFill>
              <a:srgbClr val="694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B2A25FD-29D8-45C2-BB39-EE7558CC5187}"/>
              </a:ext>
            </a:extLst>
          </p:cNvPr>
          <p:cNvSpPr txBox="1"/>
          <p:nvPr/>
        </p:nvSpPr>
        <p:spPr>
          <a:xfrm>
            <a:off x="9017382" y="2812050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소개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DE78BF-ED8C-4C86-AD3B-EC10F51C17A6}"/>
              </a:ext>
            </a:extLst>
          </p:cNvPr>
          <p:cNvSpPr txBox="1"/>
          <p:nvPr/>
        </p:nvSpPr>
        <p:spPr>
          <a:xfrm>
            <a:off x="7415069" y="3950851"/>
            <a:ext cx="915635" cy="699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36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4CB9C0C-71FE-4A6C-9ED1-DD331EF0E66F}"/>
              </a:ext>
            </a:extLst>
          </p:cNvPr>
          <p:cNvCxnSpPr>
            <a:cxnSpLocks/>
          </p:cNvCxnSpPr>
          <p:nvPr/>
        </p:nvCxnSpPr>
        <p:spPr>
          <a:xfrm>
            <a:off x="7527834" y="4673382"/>
            <a:ext cx="697627" cy="0"/>
          </a:xfrm>
          <a:prstGeom prst="line">
            <a:avLst/>
          </a:prstGeom>
          <a:ln w="38100">
            <a:solidFill>
              <a:srgbClr val="694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79DFC3E-E958-4FAC-BFCB-C00487FDF744}"/>
              </a:ext>
            </a:extLst>
          </p:cNvPr>
          <p:cNvSpPr txBox="1"/>
          <p:nvPr/>
        </p:nvSpPr>
        <p:spPr>
          <a:xfrm>
            <a:off x="9017382" y="3981601"/>
            <a:ext cx="4221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</a:t>
            </a:r>
            <a:r>
              <a:rPr lang="en-US" altLang="ko-KR" sz="36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</a:t>
            </a:r>
            <a:r>
              <a:rPr lang="ko-KR" altLang="en-US" sz="36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F34E66-827E-4779-BE8B-E1FD49A27EBC}"/>
              </a:ext>
            </a:extLst>
          </p:cNvPr>
          <p:cNvSpPr txBox="1"/>
          <p:nvPr/>
        </p:nvSpPr>
        <p:spPr>
          <a:xfrm>
            <a:off x="7415069" y="5120402"/>
            <a:ext cx="926857" cy="699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36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943F9BD-7461-4639-8EC4-B5F6F8C8192E}"/>
              </a:ext>
            </a:extLst>
          </p:cNvPr>
          <p:cNvCxnSpPr>
            <a:cxnSpLocks/>
          </p:cNvCxnSpPr>
          <p:nvPr/>
        </p:nvCxnSpPr>
        <p:spPr>
          <a:xfrm>
            <a:off x="7527834" y="5842933"/>
            <a:ext cx="697627" cy="0"/>
          </a:xfrm>
          <a:prstGeom prst="line">
            <a:avLst/>
          </a:prstGeom>
          <a:ln w="38100">
            <a:solidFill>
              <a:srgbClr val="694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337D2AB-AAEE-44F1-812D-B9A4855A00E2}"/>
              </a:ext>
            </a:extLst>
          </p:cNvPr>
          <p:cNvSpPr txBox="1"/>
          <p:nvPr/>
        </p:nvSpPr>
        <p:spPr>
          <a:xfrm>
            <a:off x="9017382" y="5151152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문제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D43D7E-8673-43FC-A9EB-F28EAA39C8AB}"/>
              </a:ext>
            </a:extLst>
          </p:cNvPr>
          <p:cNvSpPr txBox="1"/>
          <p:nvPr/>
        </p:nvSpPr>
        <p:spPr>
          <a:xfrm>
            <a:off x="7415069" y="6289953"/>
            <a:ext cx="966931" cy="699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lang="ko-KR" altLang="en-US" sz="36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80A037F-F37C-434D-AC0D-CA4560881D6C}"/>
              </a:ext>
            </a:extLst>
          </p:cNvPr>
          <p:cNvCxnSpPr>
            <a:cxnSpLocks/>
          </p:cNvCxnSpPr>
          <p:nvPr/>
        </p:nvCxnSpPr>
        <p:spPr>
          <a:xfrm>
            <a:off x="7527834" y="7012484"/>
            <a:ext cx="697627" cy="0"/>
          </a:xfrm>
          <a:prstGeom prst="line">
            <a:avLst/>
          </a:prstGeom>
          <a:ln w="38100">
            <a:solidFill>
              <a:srgbClr val="694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B7E12F8-CFFD-48E7-8A3B-2A90627DCCBB}"/>
              </a:ext>
            </a:extLst>
          </p:cNvPr>
          <p:cNvSpPr txBox="1"/>
          <p:nvPr/>
        </p:nvSpPr>
        <p:spPr>
          <a:xfrm>
            <a:off x="9017382" y="6320703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endParaRPr lang="ko-KR" altLang="en-US" sz="36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5D4BE1-481E-4656-BC9A-6CAE85066742}"/>
              </a:ext>
            </a:extLst>
          </p:cNvPr>
          <p:cNvSpPr txBox="1"/>
          <p:nvPr/>
        </p:nvSpPr>
        <p:spPr>
          <a:xfrm>
            <a:off x="7415069" y="7459504"/>
            <a:ext cx="942887" cy="699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</a:t>
            </a:r>
            <a:endParaRPr lang="ko-KR" altLang="en-US" sz="36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0C9B9F6-A9A7-4D5C-8A3C-4C66F91FDE03}"/>
              </a:ext>
            </a:extLst>
          </p:cNvPr>
          <p:cNvCxnSpPr>
            <a:cxnSpLocks/>
          </p:cNvCxnSpPr>
          <p:nvPr/>
        </p:nvCxnSpPr>
        <p:spPr>
          <a:xfrm>
            <a:off x="7527834" y="8182035"/>
            <a:ext cx="697627" cy="0"/>
          </a:xfrm>
          <a:prstGeom prst="line">
            <a:avLst/>
          </a:prstGeom>
          <a:ln w="38100">
            <a:solidFill>
              <a:srgbClr val="694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7F8760-2986-49E2-A230-D179C1864C1A}"/>
              </a:ext>
            </a:extLst>
          </p:cNvPr>
          <p:cNvSpPr txBox="1"/>
          <p:nvPr/>
        </p:nvSpPr>
        <p:spPr>
          <a:xfrm>
            <a:off x="9017382" y="7490254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_</a:t>
            </a:r>
            <a:endParaRPr lang="ko-KR" altLang="en-US" sz="3600" dirty="0">
              <a:solidFill>
                <a:srgbClr val="FFC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480000">
            <a:off x="8072757" y="3254091"/>
            <a:ext cx="1981225" cy="543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C7C53E-E16D-4682-882D-E38A836401E1}"/>
              </a:ext>
            </a:extLst>
          </p:cNvPr>
          <p:cNvSpPr txBox="1"/>
          <p:nvPr/>
        </p:nvSpPr>
        <p:spPr>
          <a:xfrm>
            <a:off x="6612698" y="4602659"/>
            <a:ext cx="5062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소개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718222" y="287434"/>
            <a:ext cx="5447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(Linked List)</a:t>
            </a:r>
            <a:endParaRPr lang="ko-KR" altLang="en-US" sz="28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5035B-D77D-465B-960F-4CF747B4E723}"/>
              </a:ext>
            </a:extLst>
          </p:cNvPr>
          <p:cNvSpPr txBox="1"/>
          <p:nvPr/>
        </p:nvSpPr>
        <p:spPr>
          <a:xfrm>
            <a:off x="914400" y="2586548"/>
            <a:ext cx="14321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노드가 </a:t>
            </a:r>
            <a:r>
              <a:rPr lang="ko-KR" altLang="en-US" sz="3600" dirty="0">
                <a:solidFill>
                  <a:srgbClr val="FF0000"/>
                </a:solidFill>
                <a:highlight>
                  <a:srgbClr val="FFFF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ko-KR" altLang="en-US" sz="3600" dirty="0">
                <a:solidFill>
                  <a:srgbClr val="FF0000"/>
                </a:solidFill>
                <a:highlight>
                  <a:srgbClr val="FFFF00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가지고 한 줄로 </a:t>
            </a:r>
            <a:r>
              <a:rPr lang="ko-KR" altLang="en-US" sz="3600" dirty="0" err="1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연결돼있는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방식</a:t>
            </a:r>
            <a:endParaRPr lang="ko-KR" altLang="en-US" sz="28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0CC028-6BBC-4F98-8215-32C9EB2D019A}"/>
              </a:ext>
            </a:extLst>
          </p:cNvPr>
          <p:cNvGrpSpPr/>
          <p:nvPr/>
        </p:nvGrpSpPr>
        <p:grpSpPr>
          <a:xfrm>
            <a:off x="4495800" y="3946857"/>
            <a:ext cx="1524000" cy="1337795"/>
            <a:chOff x="609600" y="4092535"/>
            <a:chExt cx="2438400" cy="190609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AC38DB7-025F-4126-9A4F-CE5BDCC9076C}"/>
                </a:ext>
              </a:extLst>
            </p:cNvPr>
            <p:cNvSpPr/>
            <p:nvPr/>
          </p:nvSpPr>
          <p:spPr>
            <a:xfrm>
              <a:off x="609600" y="5475411"/>
              <a:ext cx="2438400" cy="5232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Next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F554C-C6ED-40F8-99A0-FC6899EB18AB}"/>
                </a:ext>
              </a:extLst>
            </p:cNvPr>
            <p:cNvSpPr txBox="1"/>
            <p:nvPr/>
          </p:nvSpPr>
          <p:spPr>
            <a:xfrm>
              <a:off x="1219200" y="4092535"/>
              <a:ext cx="1231621" cy="5262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9468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Node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DC69108-5218-42CD-807B-AD64EE2B7265}"/>
                </a:ext>
              </a:extLst>
            </p:cNvPr>
            <p:cNvSpPr/>
            <p:nvPr/>
          </p:nvSpPr>
          <p:spPr>
            <a:xfrm>
              <a:off x="609600" y="4622989"/>
              <a:ext cx="2438400" cy="85242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</a:t>
              </a:r>
              <a:endPara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2E60376-1E34-49E5-859C-22CFF3D3309C}"/>
              </a:ext>
            </a:extLst>
          </p:cNvPr>
          <p:cNvGrpSpPr/>
          <p:nvPr/>
        </p:nvGrpSpPr>
        <p:grpSpPr>
          <a:xfrm>
            <a:off x="6477000" y="4682913"/>
            <a:ext cx="1524000" cy="1337795"/>
            <a:chOff x="609600" y="4092535"/>
            <a:chExt cx="2438400" cy="190609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87D7CB-5812-4F69-802E-D6AB10C28BD7}"/>
                </a:ext>
              </a:extLst>
            </p:cNvPr>
            <p:cNvSpPr/>
            <p:nvPr/>
          </p:nvSpPr>
          <p:spPr>
            <a:xfrm>
              <a:off x="609600" y="5475411"/>
              <a:ext cx="2438400" cy="5232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Next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211130-F6A8-41B4-9F87-25CE16FEC408}"/>
                </a:ext>
              </a:extLst>
            </p:cNvPr>
            <p:cNvSpPr txBox="1"/>
            <p:nvPr/>
          </p:nvSpPr>
          <p:spPr>
            <a:xfrm>
              <a:off x="1219200" y="4092535"/>
              <a:ext cx="1231621" cy="5262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9468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Node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9DC7D61-ADF8-4FAB-890D-257D10E0FC7A}"/>
                </a:ext>
              </a:extLst>
            </p:cNvPr>
            <p:cNvSpPr/>
            <p:nvPr/>
          </p:nvSpPr>
          <p:spPr>
            <a:xfrm>
              <a:off x="609600" y="4622989"/>
              <a:ext cx="2438400" cy="85242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</a:t>
              </a:r>
              <a:endPara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55D116AF-F409-40FF-AD98-DC3055368C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02363" y="5034867"/>
            <a:ext cx="692075" cy="457200"/>
          </a:xfrm>
          <a:prstGeom prst="curvedConnector3">
            <a:avLst>
              <a:gd name="adj1" fmla="val 98501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08FC8B0-7DA1-4EBB-8C77-9E93823CEF1B}"/>
              </a:ext>
            </a:extLst>
          </p:cNvPr>
          <p:cNvGrpSpPr/>
          <p:nvPr/>
        </p:nvGrpSpPr>
        <p:grpSpPr>
          <a:xfrm>
            <a:off x="8473632" y="5540496"/>
            <a:ext cx="1524000" cy="1337795"/>
            <a:chOff x="609600" y="4092535"/>
            <a:chExt cx="2438400" cy="190609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D3976CF-3915-4D31-8921-62CE5DFEADCF}"/>
                </a:ext>
              </a:extLst>
            </p:cNvPr>
            <p:cNvSpPr/>
            <p:nvPr/>
          </p:nvSpPr>
          <p:spPr>
            <a:xfrm>
              <a:off x="609600" y="5475411"/>
              <a:ext cx="2438400" cy="5232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Next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03F63D-D99E-49EC-AECA-0BCD6CE76D3C}"/>
                </a:ext>
              </a:extLst>
            </p:cNvPr>
            <p:cNvSpPr txBox="1"/>
            <p:nvPr/>
          </p:nvSpPr>
          <p:spPr>
            <a:xfrm>
              <a:off x="1219200" y="4092535"/>
              <a:ext cx="1231621" cy="5262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9468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Node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81AA012-F576-4BD9-90D8-D94FBC08EE9B}"/>
                </a:ext>
              </a:extLst>
            </p:cNvPr>
            <p:cNvSpPr/>
            <p:nvPr/>
          </p:nvSpPr>
          <p:spPr>
            <a:xfrm>
              <a:off x="609600" y="4622989"/>
              <a:ext cx="2438400" cy="85242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</a:t>
              </a:r>
              <a:endPara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27962CF6-D2F6-44CD-B200-2988343E90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98995" y="5892450"/>
            <a:ext cx="692075" cy="457200"/>
          </a:xfrm>
          <a:prstGeom prst="curvedConnector3">
            <a:avLst>
              <a:gd name="adj1" fmla="val 98501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A1DD981-2658-4ABB-9830-81170BED653E}"/>
              </a:ext>
            </a:extLst>
          </p:cNvPr>
          <p:cNvGrpSpPr/>
          <p:nvPr/>
        </p:nvGrpSpPr>
        <p:grpSpPr>
          <a:xfrm>
            <a:off x="10464824" y="6388633"/>
            <a:ext cx="1524000" cy="1337795"/>
            <a:chOff x="609600" y="4092535"/>
            <a:chExt cx="2438400" cy="190609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33A3191-F1BF-4202-8EF4-18AED29125E4}"/>
                </a:ext>
              </a:extLst>
            </p:cNvPr>
            <p:cNvSpPr/>
            <p:nvPr/>
          </p:nvSpPr>
          <p:spPr>
            <a:xfrm>
              <a:off x="609600" y="5475411"/>
              <a:ext cx="2438400" cy="5232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Next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11D3966-7720-45DB-85D3-82B193C95C74}"/>
                </a:ext>
              </a:extLst>
            </p:cNvPr>
            <p:cNvSpPr txBox="1"/>
            <p:nvPr/>
          </p:nvSpPr>
          <p:spPr>
            <a:xfrm>
              <a:off x="1219200" y="4092535"/>
              <a:ext cx="1231621" cy="5262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9468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Node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9CA7C1A-DE8E-40BB-80B9-FBA3E7C6670A}"/>
                </a:ext>
              </a:extLst>
            </p:cNvPr>
            <p:cNvSpPr/>
            <p:nvPr/>
          </p:nvSpPr>
          <p:spPr>
            <a:xfrm>
              <a:off x="609600" y="4622989"/>
              <a:ext cx="2438400" cy="85242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</a:t>
              </a:r>
              <a:endPara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D93F8DEC-CCF2-4687-AD20-677845C4E3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90187" y="6740587"/>
            <a:ext cx="692075" cy="457200"/>
          </a:xfrm>
          <a:prstGeom prst="curvedConnector3">
            <a:avLst>
              <a:gd name="adj1" fmla="val 98501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9865204-CBB8-4784-8851-CCDB8B5F7E61}"/>
              </a:ext>
            </a:extLst>
          </p:cNvPr>
          <p:cNvGrpSpPr/>
          <p:nvPr/>
        </p:nvGrpSpPr>
        <p:grpSpPr>
          <a:xfrm>
            <a:off x="12409797" y="7315225"/>
            <a:ext cx="1524000" cy="1337795"/>
            <a:chOff x="609600" y="4092535"/>
            <a:chExt cx="2438400" cy="190609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F08563C-6B24-402A-A99D-E0FFEED26B20}"/>
                </a:ext>
              </a:extLst>
            </p:cNvPr>
            <p:cNvSpPr/>
            <p:nvPr/>
          </p:nvSpPr>
          <p:spPr>
            <a:xfrm>
              <a:off x="609600" y="5475411"/>
              <a:ext cx="2438400" cy="5232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Next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9E1F74-FBE3-4E94-867D-910F9BAAF60D}"/>
                </a:ext>
              </a:extLst>
            </p:cNvPr>
            <p:cNvSpPr txBox="1"/>
            <p:nvPr/>
          </p:nvSpPr>
          <p:spPr>
            <a:xfrm>
              <a:off x="1219200" y="4092535"/>
              <a:ext cx="1231621" cy="5262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69468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Node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69CA034-A1A9-4B77-895B-A4280D9550CB}"/>
                </a:ext>
              </a:extLst>
            </p:cNvPr>
            <p:cNvSpPr/>
            <p:nvPr/>
          </p:nvSpPr>
          <p:spPr>
            <a:xfrm>
              <a:off x="609600" y="4622989"/>
              <a:ext cx="2438400" cy="85242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</a:t>
              </a:r>
              <a:endParaRPr lang="ko-KR" altLang="en-US" dirty="0">
                <a:solidFill>
                  <a:srgbClr val="00206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F5394376-344C-40AA-A243-6FD2C4C977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35160" y="7667179"/>
            <a:ext cx="692075" cy="457200"/>
          </a:xfrm>
          <a:prstGeom prst="curvedConnector3">
            <a:avLst>
              <a:gd name="adj1" fmla="val 98501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718222" y="287434"/>
            <a:ext cx="5447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(Linked List)</a:t>
            </a:r>
            <a:endParaRPr lang="ko-KR" altLang="en-US" sz="28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D6C220-4A95-41D2-B2DC-F093B5FE2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736"/>
          <a:stretch/>
        </p:blipFill>
        <p:spPr>
          <a:xfrm>
            <a:off x="152400" y="7262030"/>
            <a:ext cx="7668384" cy="2477531"/>
          </a:xfrm>
          <a:prstGeom prst="rect">
            <a:avLst/>
          </a:prstGeom>
        </p:spPr>
      </p:pic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A70BB2F2-1D61-4E53-9473-A15688EE9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7755"/>
              </p:ext>
            </p:extLst>
          </p:nvPr>
        </p:nvGraphicFramePr>
        <p:xfrm>
          <a:off x="11506200" y="1780321"/>
          <a:ext cx="6492240" cy="31657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46120">
                  <a:extLst>
                    <a:ext uri="{9D8B030D-6E8A-4147-A177-3AD203B41FA5}">
                      <a16:colId xmlns:a16="http://schemas.microsoft.com/office/drawing/2014/main" val="1138757144"/>
                    </a:ext>
                  </a:extLst>
                </a:gridCol>
                <a:gridCol w="3246120">
                  <a:extLst>
                    <a:ext uri="{9D8B030D-6E8A-4147-A177-3AD203B41FA5}">
                      <a16:colId xmlns:a16="http://schemas.microsoft.com/office/drawing/2014/main" val="3153727166"/>
                    </a:ext>
                  </a:extLst>
                </a:gridCol>
              </a:tblGrid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 주소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567126"/>
                  </a:ext>
                </a:extLst>
              </a:tr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52450"/>
                  </a:ext>
                </a:extLst>
              </a:tr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96007"/>
                  </a:ext>
                </a:extLst>
              </a:tr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407916"/>
                  </a:ext>
                </a:extLst>
              </a:tr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GO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822809"/>
                  </a:ext>
                </a:extLst>
              </a:tr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Ruby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858134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9D6631A0-8C06-40FF-96F9-D39B3DDE3033}"/>
              </a:ext>
            </a:extLst>
          </p:cNvPr>
          <p:cNvSpPr txBox="1"/>
          <p:nvPr/>
        </p:nvSpPr>
        <p:spPr>
          <a:xfrm>
            <a:off x="8567054" y="8111854"/>
            <a:ext cx="8005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*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리스트의 시작 주소를 담을 변수 필요</a:t>
            </a:r>
            <a:endParaRPr lang="en-US" altLang="ko-KR" sz="28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56DD1B-057A-42AD-AEE9-C0DFB024ABFC}"/>
              </a:ext>
            </a:extLst>
          </p:cNvPr>
          <p:cNvSpPr txBox="1"/>
          <p:nvPr/>
        </p:nvSpPr>
        <p:spPr>
          <a:xfrm>
            <a:off x="9142857" y="9028092"/>
            <a:ext cx="7377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*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리스트 마지막 요소의 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NEXT =&gt; 0</a:t>
            </a:r>
            <a:endParaRPr lang="en-US" altLang="ko-KR" sz="28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EAF9CA-3C62-4CBD-8956-211645767AD7}"/>
              </a:ext>
            </a:extLst>
          </p:cNvPr>
          <p:cNvGrpSpPr/>
          <p:nvPr/>
        </p:nvGrpSpPr>
        <p:grpSpPr>
          <a:xfrm>
            <a:off x="474341" y="2243463"/>
            <a:ext cx="12555859" cy="4901940"/>
            <a:chOff x="474341" y="2243463"/>
            <a:chExt cx="12555859" cy="490194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0CC028-6BBC-4F98-8215-32C9EB2D019A}"/>
                </a:ext>
              </a:extLst>
            </p:cNvPr>
            <p:cNvGrpSpPr/>
            <p:nvPr/>
          </p:nvGrpSpPr>
          <p:grpSpPr>
            <a:xfrm>
              <a:off x="1295400" y="2243463"/>
              <a:ext cx="1676400" cy="1790888"/>
              <a:chOff x="609600" y="4092535"/>
              <a:chExt cx="2438400" cy="1906096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AC38DB7-025F-4126-9A4F-CE5BDCC9076C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7F554C-C6ED-40F8-99A0-FC6899EB18AB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0X50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DC69108-5218-42CD-807B-AD64EE2B7265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0x80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D043D57-AAA3-4758-8C9E-84577C167FD1}"/>
                </a:ext>
              </a:extLst>
            </p:cNvPr>
            <p:cNvGrpSpPr/>
            <p:nvPr/>
          </p:nvGrpSpPr>
          <p:grpSpPr>
            <a:xfrm>
              <a:off x="3810000" y="3021226"/>
              <a:ext cx="1676400" cy="1790888"/>
              <a:chOff x="609600" y="4092535"/>
              <a:chExt cx="2438400" cy="190609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C4D59D1-2D19-47DF-99AB-00EB965EA570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0x200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66FDDE-C642-4046-A634-F0512E2A4F42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53C8CD5-EB51-4DED-BE49-151BEBBEB057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0x160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C593E68-852E-4256-B2ED-2BAD72355E44}"/>
                </a:ext>
              </a:extLst>
            </p:cNvPr>
            <p:cNvGrpSpPr/>
            <p:nvPr/>
          </p:nvGrpSpPr>
          <p:grpSpPr>
            <a:xfrm>
              <a:off x="6324600" y="3798989"/>
              <a:ext cx="1676400" cy="1790888"/>
              <a:chOff x="609600" y="4092535"/>
              <a:chExt cx="2438400" cy="190609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3418B2B-6774-40A6-9EE6-909C1F5C6369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12C3C3-BC5E-4F2B-A0AF-6457C0A1FF2D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8312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0X200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7D0CF8-FEFB-4CD2-97DF-8A9955DA260D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0x40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EE68EBB6-3F4F-428F-9C27-BE7E747234F7}"/>
                </a:ext>
              </a:extLst>
            </p:cNvPr>
            <p:cNvGrpSpPr/>
            <p:nvPr/>
          </p:nvGrpSpPr>
          <p:grpSpPr>
            <a:xfrm>
              <a:off x="8839200" y="4576752"/>
              <a:ext cx="1676400" cy="1790888"/>
              <a:chOff x="609600" y="4092535"/>
              <a:chExt cx="2438400" cy="1906096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AC04AE4-0DF3-411E-A291-2AF393AC6060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6889A18-1128-43B0-895E-C6B47A143E07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1084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DA712E8F-EAAF-4968-A669-61875CF0BE5D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4A27438-D1A0-41D0-AB4C-312A893A3545}"/>
                </a:ext>
              </a:extLst>
            </p:cNvPr>
            <p:cNvGrpSpPr/>
            <p:nvPr/>
          </p:nvGrpSpPr>
          <p:grpSpPr>
            <a:xfrm>
              <a:off x="11353800" y="5354515"/>
              <a:ext cx="1676400" cy="1790888"/>
              <a:chOff x="609600" y="4092535"/>
              <a:chExt cx="2438400" cy="1906096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F69331D-63D8-401C-8287-31EFD96EBCED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EA43762-A6C0-40D4-AA84-950EE25114AE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59292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39292E2-DF46-4CE4-B7E5-EA37CEB678B0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cxnSp>
          <p:nvCxnSpPr>
            <p:cNvPr id="8" name="연결선: 구부러짐 7">
              <a:extLst>
                <a:ext uri="{FF2B5EF4-FFF2-40B4-BE49-F238E27FC236}">
                  <a16:creationId xmlns:a16="http://schemas.microsoft.com/office/drawing/2014/main" id="{2943FF92-A2DD-4001-9139-F72C21169F35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2971800" y="3788553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3" name="연결선: 구부러짐 62">
              <a:extLst>
                <a:ext uri="{FF2B5EF4-FFF2-40B4-BE49-F238E27FC236}">
                  <a16:creationId xmlns:a16="http://schemas.microsoft.com/office/drawing/2014/main" id="{3AC6E67B-187E-4A81-8C06-A045B54BFF24}"/>
                </a:ext>
              </a:extLst>
            </p:cNvPr>
            <p:cNvCxnSpPr/>
            <p:nvPr/>
          </p:nvCxnSpPr>
          <p:spPr>
            <a:xfrm>
              <a:off x="5516880" y="4501786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연결선: 구부러짐 63">
              <a:extLst>
                <a:ext uri="{FF2B5EF4-FFF2-40B4-BE49-F238E27FC236}">
                  <a16:creationId xmlns:a16="http://schemas.microsoft.com/office/drawing/2014/main" id="{247B89D0-1E8F-4B0B-9084-EFB4AAFFA56E}"/>
                </a:ext>
              </a:extLst>
            </p:cNvPr>
            <p:cNvCxnSpPr/>
            <p:nvPr/>
          </p:nvCxnSpPr>
          <p:spPr>
            <a:xfrm>
              <a:off x="8030404" y="5265411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연결선: 구부러짐 64">
              <a:extLst>
                <a:ext uri="{FF2B5EF4-FFF2-40B4-BE49-F238E27FC236}">
                  <a16:creationId xmlns:a16="http://schemas.microsoft.com/office/drawing/2014/main" id="{5943658C-0BCE-4F46-AE00-4CADBFB5C57C}"/>
                </a:ext>
              </a:extLst>
            </p:cNvPr>
            <p:cNvCxnSpPr/>
            <p:nvPr/>
          </p:nvCxnSpPr>
          <p:spPr>
            <a:xfrm>
              <a:off x="10523220" y="5987374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A4821AA-3DA0-43E5-A2DB-6F75C58710E1}"/>
                </a:ext>
              </a:extLst>
            </p:cNvPr>
            <p:cNvSpPr txBox="1"/>
            <p:nvPr/>
          </p:nvSpPr>
          <p:spPr>
            <a:xfrm>
              <a:off x="803117" y="2274727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노드 주소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A82EBE-7631-47BA-AF43-780770C3DD30}"/>
                </a:ext>
              </a:extLst>
            </p:cNvPr>
            <p:cNvSpPr txBox="1"/>
            <p:nvPr/>
          </p:nvSpPr>
          <p:spPr>
            <a:xfrm>
              <a:off x="474341" y="2999261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122512-8AD6-424D-996A-1FDE6099DE54}"/>
                </a:ext>
              </a:extLst>
            </p:cNvPr>
            <p:cNvSpPr txBox="1"/>
            <p:nvPr/>
          </p:nvSpPr>
          <p:spPr>
            <a:xfrm>
              <a:off x="478474" y="3634664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Next: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35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94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66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55628">
            <a:off x="8063581" y="3190372"/>
            <a:ext cx="1981225" cy="543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F83D09-572C-4FC1-80EC-7E2965A51E55}"/>
              </a:ext>
            </a:extLst>
          </p:cNvPr>
          <p:cNvSpPr txBox="1"/>
          <p:nvPr/>
        </p:nvSpPr>
        <p:spPr>
          <a:xfrm>
            <a:off x="6018786" y="4602659"/>
            <a:ext cx="6250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</a:t>
            </a:r>
            <a:r>
              <a:rPr lang="en-US" altLang="ko-KR" sz="5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</a:t>
            </a:r>
            <a:r>
              <a:rPr lang="ko-KR" altLang="en-US" sz="5400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7033487" y="287434"/>
            <a:ext cx="4221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</a:t>
            </a:r>
            <a:endParaRPr lang="ko-KR" altLang="en-US" sz="2800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835329-1F4E-423E-81F1-38CDFBC52230}"/>
              </a:ext>
            </a:extLst>
          </p:cNvPr>
          <p:cNvGrpSpPr/>
          <p:nvPr/>
        </p:nvGrpSpPr>
        <p:grpSpPr>
          <a:xfrm>
            <a:off x="2590800" y="5150577"/>
            <a:ext cx="12555859" cy="4901940"/>
            <a:chOff x="474341" y="2243463"/>
            <a:chExt cx="12555859" cy="490194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9097224-A249-41F7-B7B0-8E89C92714D0}"/>
                </a:ext>
              </a:extLst>
            </p:cNvPr>
            <p:cNvGrpSpPr/>
            <p:nvPr/>
          </p:nvGrpSpPr>
          <p:grpSpPr>
            <a:xfrm>
              <a:off x="1295400" y="2243463"/>
              <a:ext cx="1676400" cy="1790888"/>
              <a:chOff x="609600" y="4092535"/>
              <a:chExt cx="2438400" cy="1906096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E284D92-7A2C-4665-9492-7B5AA37490F2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B3DE323-8225-45A2-BB39-6A3D3BF866C2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0X50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1131208-128A-456E-BECD-4252BEAFCF90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0x80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EF8E8F1-28F2-4F2B-8224-CC8F8DEBF605}"/>
                </a:ext>
              </a:extLst>
            </p:cNvPr>
            <p:cNvGrpSpPr/>
            <p:nvPr/>
          </p:nvGrpSpPr>
          <p:grpSpPr>
            <a:xfrm>
              <a:off x="3810000" y="3021226"/>
              <a:ext cx="1676400" cy="1790888"/>
              <a:chOff x="609600" y="4092535"/>
              <a:chExt cx="2438400" cy="1906096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4883B18-2964-4348-8D7F-36C23BBB84D9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0x200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E1860A-2DDF-46E8-A793-CA922AE8EC65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1C31673-62A4-44BB-A65E-C4E178E0932D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0x160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CC9735-6272-43F8-8B47-BB4395A53292}"/>
                </a:ext>
              </a:extLst>
            </p:cNvPr>
            <p:cNvGrpSpPr/>
            <p:nvPr/>
          </p:nvGrpSpPr>
          <p:grpSpPr>
            <a:xfrm>
              <a:off x="6324600" y="3798989"/>
              <a:ext cx="1676400" cy="1790888"/>
              <a:chOff x="609600" y="4092535"/>
              <a:chExt cx="2438400" cy="1906096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C97AC83-5705-46FD-B1A5-702D8C3B9EB2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196D26-1B9B-4A2A-AE5C-F6711354AC12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8312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0X200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43731E-F541-420C-AF61-D87BF44E60B6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0x40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F5901AF-9469-4E4C-B51D-A393E157D717}"/>
                </a:ext>
              </a:extLst>
            </p:cNvPr>
            <p:cNvGrpSpPr/>
            <p:nvPr/>
          </p:nvGrpSpPr>
          <p:grpSpPr>
            <a:xfrm>
              <a:off x="8839200" y="4576752"/>
              <a:ext cx="1676400" cy="1790888"/>
              <a:chOff x="609600" y="4092535"/>
              <a:chExt cx="2438400" cy="19060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D80CD14-317E-4D13-8B85-9E722B6F8270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F70E607-F408-4938-8766-E644DAAF9DC0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1084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2AE2A95-C02F-41E3-B078-22EDC932A506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A18DDF5-4281-49AA-AE41-79DEF1BAB706}"/>
                </a:ext>
              </a:extLst>
            </p:cNvPr>
            <p:cNvGrpSpPr/>
            <p:nvPr/>
          </p:nvGrpSpPr>
          <p:grpSpPr>
            <a:xfrm>
              <a:off x="11353800" y="5354515"/>
              <a:ext cx="1676400" cy="1790888"/>
              <a:chOff x="609600" y="4092535"/>
              <a:chExt cx="2438400" cy="1906096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ADAC292-D375-4D7A-BC00-12804E1E1E20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7D6B67F-5044-49F9-88A2-F4F101F44470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59292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8F028BD-AF56-4AFF-9CA3-060904BA7148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cxnSp>
          <p:nvCxnSpPr>
            <p:cNvPr id="53" name="연결선: 구부러짐 52">
              <a:extLst>
                <a:ext uri="{FF2B5EF4-FFF2-40B4-BE49-F238E27FC236}">
                  <a16:creationId xmlns:a16="http://schemas.microsoft.com/office/drawing/2014/main" id="{E9C9DA0B-BE40-4A88-BA18-78408F3BCF90}"/>
                </a:ext>
              </a:extLst>
            </p:cNvPr>
            <p:cNvCxnSpPr>
              <a:stCxn id="72" idx="3"/>
            </p:cNvCxnSpPr>
            <p:nvPr/>
          </p:nvCxnSpPr>
          <p:spPr>
            <a:xfrm>
              <a:off x="2971800" y="3788553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연결선: 구부러짐 53">
              <a:extLst>
                <a:ext uri="{FF2B5EF4-FFF2-40B4-BE49-F238E27FC236}">
                  <a16:creationId xmlns:a16="http://schemas.microsoft.com/office/drawing/2014/main" id="{CCD30E08-09DD-4F16-A217-6852D1BF9A2F}"/>
                </a:ext>
              </a:extLst>
            </p:cNvPr>
            <p:cNvCxnSpPr/>
            <p:nvPr/>
          </p:nvCxnSpPr>
          <p:spPr>
            <a:xfrm>
              <a:off x="5516880" y="4501786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연결선: 구부러짐 54">
              <a:extLst>
                <a:ext uri="{FF2B5EF4-FFF2-40B4-BE49-F238E27FC236}">
                  <a16:creationId xmlns:a16="http://schemas.microsoft.com/office/drawing/2014/main" id="{65499FFD-5231-4A17-AE26-C3C1CD76FFD3}"/>
                </a:ext>
              </a:extLst>
            </p:cNvPr>
            <p:cNvCxnSpPr/>
            <p:nvPr/>
          </p:nvCxnSpPr>
          <p:spPr>
            <a:xfrm>
              <a:off x="8030404" y="5265411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연결선: 구부러짐 55">
              <a:extLst>
                <a:ext uri="{FF2B5EF4-FFF2-40B4-BE49-F238E27FC236}">
                  <a16:creationId xmlns:a16="http://schemas.microsoft.com/office/drawing/2014/main" id="{5575826E-D812-4D3A-AF0E-8041D92FB500}"/>
                </a:ext>
              </a:extLst>
            </p:cNvPr>
            <p:cNvCxnSpPr/>
            <p:nvPr/>
          </p:nvCxnSpPr>
          <p:spPr>
            <a:xfrm>
              <a:off x="10523220" y="5987374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2AA158F-5C0F-45BF-A920-0A0F185A7788}"/>
                </a:ext>
              </a:extLst>
            </p:cNvPr>
            <p:cNvSpPr txBox="1"/>
            <p:nvPr/>
          </p:nvSpPr>
          <p:spPr>
            <a:xfrm>
              <a:off x="803117" y="2274727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노드 주소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D6C5A86-58DF-46D4-9D7B-16C27588C682}"/>
                </a:ext>
              </a:extLst>
            </p:cNvPr>
            <p:cNvSpPr txBox="1"/>
            <p:nvPr/>
          </p:nvSpPr>
          <p:spPr>
            <a:xfrm>
              <a:off x="474341" y="2999261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7583B5F-B1A3-44C6-BAB9-43C176BE10FF}"/>
                </a:ext>
              </a:extLst>
            </p:cNvPr>
            <p:cNvSpPr txBox="1"/>
            <p:nvPr/>
          </p:nvSpPr>
          <p:spPr>
            <a:xfrm>
              <a:off x="478474" y="3634664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Next: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ED2C104-DF2C-406B-9E32-29B17A9C59FA}"/>
              </a:ext>
            </a:extLst>
          </p:cNvPr>
          <p:cNvSpPr/>
          <p:nvPr/>
        </p:nvSpPr>
        <p:spPr>
          <a:xfrm>
            <a:off x="-30480" y="4739640"/>
            <a:ext cx="18272760" cy="5577840"/>
          </a:xfrm>
          <a:custGeom>
            <a:avLst/>
            <a:gdLst>
              <a:gd name="connsiteX0" fmla="*/ 0 w 18272760"/>
              <a:gd name="connsiteY0" fmla="*/ 0 h 5577840"/>
              <a:gd name="connsiteX1" fmla="*/ 9250680 w 18272760"/>
              <a:gd name="connsiteY1" fmla="*/ 1082040 h 5577840"/>
              <a:gd name="connsiteX2" fmla="*/ 18272760 w 18272760"/>
              <a:gd name="connsiteY2" fmla="*/ 5577840 h 557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72760" h="5577840">
                <a:moveTo>
                  <a:pt x="0" y="0"/>
                </a:moveTo>
                <a:cubicBezTo>
                  <a:pt x="3102610" y="76200"/>
                  <a:pt x="6205220" y="152400"/>
                  <a:pt x="9250680" y="1082040"/>
                </a:cubicBezTo>
                <a:cubicBezTo>
                  <a:pt x="12296140" y="2011680"/>
                  <a:pt x="15284450" y="3794760"/>
                  <a:pt x="18272760" y="557784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24FEF3-0040-4605-92F4-145122528A05}"/>
              </a:ext>
            </a:extLst>
          </p:cNvPr>
          <p:cNvSpPr txBox="1"/>
          <p:nvPr/>
        </p:nvSpPr>
        <p:spPr>
          <a:xfrm>
            <a:off x="45720" y="5292552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highlight>
                  <a:srgbClr val="00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</a:t>
            </a:r>
            <a:endParaRPr lang="ko-KR" altLang="en-US" sz="2800" dirty="0">
              <a:solidFill>
                <a:srgbClr val="694680"/>
              </a:solidFill>
              <a:highlight>
                <a:srgbClr val="00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1D548C-EEEF-4E5D-9A3B-C04FC06DCF3B}"/>
              </a:ext>
            </a:extLst>
          </p:cNvPr>
          <p:cNvSpPr txBox="1"/>
          <p:nvPr/>
        </p:nvSpPr>
        <p:spPr>
          <a:xfrm>
            <a:off x="15240" y="186690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highlight>
                  <a:srgbClr val="00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</a:t>
            </a:r>
            <a:endParaRPr lang="ko-KR" altLang="en-US" sz="2800" dirty="0">
              <a:solidFill>
                <a:srgbClr val="694680"/>
              </a:solidFill>
              <a:highlight>
                <a:srgbClr val="00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25B07BA6-7D2C-420D-B517-03A9C6455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56234"/>
              </p:ext>
            </p:extLst>
          </p:nvPr>
        </p:nvGraphicFramePr>
        <p:xfrm>
          <a:off x="2124719" y="2937178"/>
          <a:ext cx="10934060" cy="941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6812">
                  <a:extLst>
                    <a:ext uri="{9D8B030D-6E8A-4147-A177-3AD203B41FA5}">
                      <a16:colId xmlns:a16="http://schemas.microsoft.com/office/drawing/2014/main" val="3468969484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3377180891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2482895158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2966881159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570356326"/>
                    </a:ext>
                  </a:extLst>
                </a:gridCol>
              </a:tblGrid>
              <a:tr h="94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764137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AAE6A5C-4438-43DE-8749-DB4CDED85309}"/>
              </a:ext>
            </a:extLst>
          </p:cNvPr>
          <p:cNvSpPr txBox="1"/>
          <p:nvPr/>
        </p:nvSpPr>
        <p:spPr>
          <a:xfrm>
            <a:off x="1676400" y="2429890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408A94-E178-47A8-BD84-C0EC5380007C}"/>
              </a:ext>
            </a:extLst>
          </p:cNvPr>
          <p:cNvSpPr txBox="1"/>
          <p:nvPr/>
        </p:nvSpPr>
        <p:spPr>
          <a:xfrm>
            <a:off x="3688046" y="2429890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A93910-1C53-4DAE-A838-EF62B4B0057E}"/>
              </a:ext>
            </a:extLst>
          </p:cNvPr>
          <p:cNvSpPr txBox="1"/>
          <p:nvPr/>
        </p:nvSpPr>
        <p:spPr>
          <a:xfrm>
            <a:off x="6106711" y="2410983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F34EBC-460E-48DD-B0E8-5451EE3959B6}"/>
              </a:ext>
            </a:extLst>
          </p:cNvPr>
          <p:cNvSpPr txBox="1"/>
          <p:nvPr/>
        </p:nvSpPr>
        <p:spPr>
          <a:xfrm>
            <a:off x="8341427" y="2458311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EA0BC3-DC9E-4C5D-9363-13E1B99B34C5}"/>
              </a:ext>
            </a:extLst>
          </p:cNvPr>
          <p:cNvSpPr txBox="1"/>
          <p:nvPr/>
        </p:nvSpPr>
        <p:spPr>
          <a:xfrm>
            <a:off x="10334587" y="2458311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0x120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73141B-3DF6-4EF2-99DA-F55E1B83A67A}"/>
              </a:ext>
            </a:extLst>
          </p:cNvPr>
          <p:cNvSpPr txBox="1"/>
          <p:nvPr/>
        </p:nvSpPr>
        <p:spPr>
          <a:xfrm>
            <a:off x="1649026" y="1657717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char *</a:t>
            </a:r>
            <a:r>
              <a:rPr lang="en-US" altLang="ko-KR" sz="2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argv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[] = 0x100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F8B7852-A225-4C89-A170-16EB9B4AD22A}"/>
              </a:ext>
            </a:extLst>
          </p:cNvPr>
          <p:cNvSpPr txBox="1"/>
          <p:nvPr/>
        </p:nvSpPr>
        <p:spPr>
          <a:xfrm>
            <a:off x="365786" y="8382708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char *</a:t>
            </a:r>
            <a:r>
              <a:rPr lang="en-US" altLang="ko-KR" sz="2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list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0x50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89" name="표 13">
            <a:extLst>
              <a:ext uri="{FF2B5EF4-FFF2-40B4-BE49-F238E27FC236}">
                <a16:creationId xmlns:a16="http://schemas.microsoft.com/office/drawing/2014/main" id="{EF013208-37C5-49A8-9580-8B3584A3A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795250"/>
              </p:ext>
            </p:extLst>
          </p:nvPr>
        </p:nvGraphicFramePr>
        <p:xfrm>
          <a:off x="11210921" y="4186341"/>
          <a:ext cx="6492240" cy="31657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46120">
                  <a:extLst>
                    <a:ext uri="{9D8B030D-6E8A-4147-A177-3AD203B41FA5}">
                      <a16:colId xmlns:a16="http://schemas.microsoft.com/office/drawing/2014/main" val="1138757144"/>
                    </a:ext>
                  </a:extLst>
                </a:gridCol>
                <a:gridCol w="3246120">
                  <a:extLst>
                    <a:ext uri="{9D8B030D-6E8A-4147-A177-3AD203B41FA5}">
                      <a16:colId xmlns:a16="http://schemas.microsoft.com/office/drawing/2014/main" val="3153727166"/>
                    </a:ext>
                  </a:extLst>
                </a:gridCol>
              </a:tblGrid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 주소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567126"/>
                  </a:ext>
                </a:extLst>
              </a:tr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52450"/>
                  </a:ext>
                </a:extLst>
              </a:tr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96007"/>
                  </a:ext>
                </a:extLst>
              </a:tr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407916"/>
                  </a:ext>
                </a:extLst>
              </a:tr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GO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822809"/>
                  </a:ext>
                </a:extLst>
              </a:tr>
              <a:tr h="527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Ruby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85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67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4891874" y="287434"/>
            <a:ext cx="8504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 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(CASE 1: Indexing)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835329-1F4E-423E-81F1-38CDFBC52230}"/>
              </a:ext>
            </a:extLst>
          </p:cNvPr>
          <p:cNvGrpSpPr/>
          <p:nvPr/>
        </p:nvGrpSpPr>
        <p:grpSpPr>
          <a:xfrm>
            <a:off x="2590800" y="5150577"/>
            <a:ext cx="12555859" cy="4901940"/>
            <a:chOff x="474341" y="2243463"/>
            <a:chExt cx="12555859" cy="490194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9097224-A249-41F7-B7B0-8E89C92714D0}"/>
                </a:ext>
              </a:extLst>
            </p:cNvPr>
            <p:cNvGrpSpPr/>
            <p:nvPr/>
          </p:nvGrpSpPr>
          <p:grpSpPr>
            <a:xfrm>
              <a:off x="1295400" y="2243463"/>
              <a:ext cx="1676400" cy="1790888"/>
              <a:chOff x="609600" y="4092535"/>
              <a:chExt cx="2438400" cy="1906096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E284D92-7A2C-4665-9492-7B5AA37490F2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B3DE323-8225-45A2-BB39-6A3D3BF866C2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0X50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1131208-128A-456E-BECD-4252BEAFCF90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0x80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EF8E8F1-28F2-4F2B-8224-CC8F8DEBF605}"/>
                </a:ext>
              </a:extLst>
            </p:cNvPr>
            <p:cNvGrpSpPr/>
            <p:nvPr/>
          </p:nvGrpSpPr>
          <p:grpSpPr>
            <a:xfrm>
              <a:off x="3810000" y="3021226"/>
              <a:ext cx="1676400" cy="1790888"/>
              <a:chOff x="609600" y="4092535"/>
              <a:chExt cx="2438400" cy="1906096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4883B18-2964-4348-8D7F-36C23BBB84D9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0x200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E1860A-2DDF-46E8-A793-CA922AE8EC65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68618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1C31673-62A4-44BB-A65E-C4E178E0932D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0x160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CC9735-6272-43F8-8B47-BB4395A53292}"/>
                </a:ext>
              </a:extLst>
            </p:cNvPr>
            <p:cNvGrpSpPr/>
            <p:nvPr/>
          </p:nvGrpSpPr>
          <p:grpSpPr>
            <a:xfrm>
              <a:off x="6324600" y="3798989"/>
              <a:ext cx="1676400" cy="1790888"/>
              <a:chOff x="609600" y="4092535"/>
              <a:chExt cx="2438400" cy="1906096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C97AC83-5705-46FD-B1A5-702D8C3B9EB2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196D26-1B9B-4A2A-AE5C-F6711354AC12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8312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0X200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543731E-F541-420C-AF61-D87BF44E60B6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0x40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0F5901AF-9469-4E4C-B51D-A393E157D717}"/>
                </a:ext>
              </a:extLst>
            </p:cNvPr>
            <p:cNvGrpSpPr/>
            <p:nvPr/>
          </p:nvGrpSpPr>
          <p:grpSpPr>
            <a:xfrm>
              <a:off x="8839200" y="4576752"/>
              <a:ext cx="1676400" cy="1790888"/>
              <a:chOff x="609600" y="4092535"/>
              <a:chExt cx="2438400" cy="190609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D80CD14-317E-4D13-8B85-9E722B6F8270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F70E607-F408-4938-8766-E644DAAF9DC0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310849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0X150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2AE2A95-C02F-41E3-B078-22EDC932A506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0x70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A18DDF5-4281-49AA-AE41-79DEF1BAB706}"/>
                </a:ext>
              </a:extLst>
            </p:cNvPr>
            <p:cNvGrpSpPr/>
            <p:nvPr/>
          </p:nvGrpSpPr>
          <p:grpSpPr>
            <a:xfrm>
              <a:off x="11353800" y="5354515"/>
              <a:ext cx="1676400" cy="1790888"/>
              <a:chOff x="609600" y="4092535"/>
              <a:chExt cx="2438400" cy="1906096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ADAC292-D375-4D7A-BC00-12804E1E1E20}"/>
                  </a:ext>
                </a:extLst>
              </p:cNvPr>
              <p:cNvSpPr/>
              <p:nvPr/>
            </p:nvSpPr>
            <p:spPr>
              <a:xfrm>
                <a:off x="609600" y="5475411"/>
                <a:ext cx="2438400" cy="52322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0x0</a:t>
                </a:r>
                <a:endParaRPr lang="ko-KR" altLang="en-US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7D6B67F-5044-49F9-88A2-F4F101F44470}"/>
                  </a:ext>
                </a:extLst>
              </p:cNvPr>
              <p:cNvSpPr txBox="1"/>
              <p:nvPr/>
            </p:nvSpPr>
            <p:spPr>
              <a:xfrm>
                <a:off x="1219200" y="4092535"/>
                <a:ext cx="1159292" cy="393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69468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0X30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E8F028BD-AF56-4AFF-9CA3-060904BA7148}"/>
                  </a:ext>
                </a:extLst>
              </p:cNvPr>
              <p:cNvSpPr/>
              <p:nvPr/>
            </p:nvSpPr>
            <p:spPr>
              <a:xfrm>
                <a:off x="609600" y="4622989"/>
                <a:ext cx="2438400" cy="852422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206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0x10</a:t>
                </a:r>
                <a:endParaRPr lang="ko-KR" altLang="en-US" dirty="0">
                  <a:solidFill>
                    <a:srgbClr val="00206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cxnSp>
          <p:nvCxnSpPr>
            <p:cNvPr id="53" name="연결선: 구부러짐 52">
              <a:extLst>
                <a:ext uri="{FF2B5EF4-FFF2-40B4-BE49-F238E27FC236}">
                  <a16:creationId xmlns:a16="http://schemas.microsoft.com/office/drawing/2014/main" id="{E9C9DA0B-BE40-4A88-BA18-78408F3BCF90}"/>
                </a:ext>
              </a:extLst>
            </p:cNvPr>
            <p:cNvCxnSpPr>
              <a:stCxn id="72" idx="3"/>
            </p:cNvCxnSpPr>
            <p:nvPr/>
          </p:nvCxnSpPr>
          <p:spPr>
            <a:xfrm>
              <a:off x="2971800" y="3788553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연결선: 구부러짐 53">
              <a:extLst>
                <a:ext uri="{FF2B5EF4-FFF2-40B4-BE49-F238E27FC236}">
                  <a16:creationId xmlns:a16="http://schemas.microsoft.com/office/drawing/2014/main" id="{CCD30E08-09DD-4F16-A217-6852D1BF9A2F}"/>
                </a:ext>
              </a:extLst>
            </p:cNvPr>
            <p:cNvCxnSpPr/>
            <p:nvPr/>
          </p:nvCxnSpPr>
          <p:spPr>
            <a:xfrm>
              <a:off x="5516880" y="4501786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연결선: 구부러짐 54">
              <a:extLst>
                <a:ext uri="{FF2B5EF4-FFF2-40B4-BE49-F238E27FC236}">
                  <a16:creationId xmlns:a16="http://schemas.microsoft.com/office/drawing/2014/main" id="{65499FFD-5231-4A17-AE26-C3C1CD76FFD3}"/>
                </a:ext>
              </a:extLst>
            </p:cNvPr>
            <p:cNvCxnSpPr/>
            <p:nvPr/>
          </p:nvCxnSpPr>
          <p:spPr>
            <a:xfrm>
              <a:off x="8030404" y="5265411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연결선: 구부러짐 55">
              <a:extLst>
                <a:ext uri="{FF2B5EF4-FFF2-40B4-BE49-F238E27FC236}">
                  <a16:creationId xmlns:a16="http://schemas.microsoft.com/office/drawing/2014/main" id="{5575826E-D812-4D3A-AF0E-8041D92FB500}"/>
                </a:ext>
              </a:extLst>
            </p:cNvPr>
            <p:cNvCxnSpPr/>
            <p:nvPr/>
          </p:nvCxnSpPr>
          <p:spPr>
            <a:xfrm>
              <a:off x="10523220" y="5987374"/>
              <a:ext cx="838200" cy="531965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2AA158F-5C0F-45BF-A920-0A0F185A7788}"/>
                </a:ext>
              </a:extLst>
            </p:cNvPr>
            <p:cNvSpPr txBox="1"/>
            <p:nvPr/>
          </p:nvSpPr>
          <p:spPr>
            <a:xfrm>
              <a:off x="803117" y="2274727"/>
              <a:ext cx="984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노드 주소</a:t>
              </a:r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D6C5A86-58DF-46D4-9D7B-16C27588C682}"/>
                </a:ext>
              </a:extLst>
            </p:cNvPr>
            <p:cNvSpPr txBox="1"/>
            <p:nvPr/>
          </p:nvSpPr>
          <p:spPr>
            <a:xfrm>
              <a:off x="474341" y="2999261"/>
              <a:ext cx="657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Data: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7583B5F-B1A3-44C6-BAB9-43C176BE10FF}"/>
                </a:ext>
              </a:extLst>
            </p:cNvPr>
            <p:cNvSpPr txBox="1"/>
            <p:nvPr/>
          </p:nvSpPr>
          <p:spPr>
            <a:xfrm>
              <a:off x="478474" y="3634664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Next:</a:t>
              </a:r>
              <a:endParaRPr lang="en-US" altLang="ko-KR" sz="11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ED2C104-DF2C-406B-9E32-29B17A9C59FA}"/>
              </a:ext>
            </a:extLst>
          </p:cNvPr>
          <p:cNvSpPr/>
          <p:nvPr/>
        </p:nvSpPr>
        <p:spPr>
          <a:xfrm>
            <a:off x="-30480" y="4739640"/>
            <a:ext cx="18272760" cy="5577840"/>
          </a:xfrm>
          <a:custGeom>
            <a:avLst/>
            <a:gdLst>
              <a:gd name="connsiteX0" fmla="*/ 0 w 18272760"/>
              <a:gd name="connsiteY0" fmla="*/ 0 h 5577840"/>
              <a:gd name="connsiteX1" fmla="*/ 9250680 w 18272760"/>
              <a:gd name="connsiteY1" fmla="*/ 1082040 h 5577840"/>
              <a:gd name="connsiteX2" fmla="*/ 18272760 w 18272760"/>
              <a:gd name="connsiteY2" fmla="*/ 5577840 h 557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72760" h="5577840">
                <a:moveTo>
                  <a:pt x="0" y="0"/>
                </a:moveTo>
                <a:cubicBezTo>
                  <a:pt x="3102610" y="76200"/>
                  <a:pt x="6205220" y="152400"/>
                  <a:pt x="9250680" y="1082040"/>
                </a:cubicBezTo>
                <a:cubicBezTo>
                  <a:pt x="12296140" y="2011680"/>
                  <a:pt x="15284450" y="3794760"/>
                  <a:pt x="18272760" y="557784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24FEF3-0040-4605-92F4-145122528A05}"/>
              </a:ext>
            </a:extLst>
          </p:cNvPr>
          <p:cNvSpPr txBox="1"/>
          <p:nvPr/>
        </p:nvSpPr>
        <p:spPr>
          <a:xfrm>
            <a:off x="45720" y="5292552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highlight>
                  <a:srgbClr val="00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</a:t>
            </a:r>
            <a:endParaRPr lang="ko-KR" altLang="en-US" sz="2800" dirty="0">
              <a:solidFill>
                <a:srgbClr val="694680"/>
              </a:solidFill>
              <a:highlight>
                <a:srgbClr val="00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1D548C-EEEF-4E5D-9A3B-C04FC06DCF3B}"/>
              </a:ext>
            </a:extLst>
          </p:cNvPr>
          <p:cNvSpPr txBox="1"/>
          <p:nvPr/>
        </p:nvSpPr>
        <p:spPr>
          <a:xfrm>
            <a:off x="2384814" y="2310406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highlight>
                  <a:srgbClr val="00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</a:t>
            </a:r>
            <a:endParaRPr lang="ko-KR" altLang="en-US" sz="2800" dirty="0">
              <a:solidFill>
                <a:srgbClr val="694680"/>
              </a:solidFill>
              <a:highlight>
                <a:srgbClr val="00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25B07BA6-7D2C-420D-B517-03A9C6455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13150"/>
              </p:ext>
            </p:extLst>
          </p:nvPr>
        </p:nvGraphicFramePr>
        <p:xfrm>
          <a:off x="4494293" y="3380684"/>
          <a:ext cx="10934060" cy="941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6812">
                  <a:extLst>
                    <a:ext uri="{9D8B030D-6E8A-4147-A177-3AD203B41FA5}">
                      <a16:colId xmlns:a16="http://schemas.microsoft.com/office/drawing/2014/main" val="3468969484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3377180891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2482895158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2966881159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570356326"/>
                    </a:ext>
                  </a:extLst>
                </a:gridCol>
              </a:tblGrid>
              <a:tr h="94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764137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AAE6A5C-4438-43DE-8749-DB4CDED85309}"/>
              </a:ext>
            </a:extLst>
          </p:cNvPr>
          <p:cNvSpPr txBox="1"/>
          <p:nvPr/>
        </p:nvSpPr>
        <p:spPr>
          <a:xfrm>
            <a:off x="4045974" y="2873396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408A94-E178-47A8-BD84-C0EC5380007C}"/>
              </a:ext>
            </a:extLst>
          </p:cNvPr>
          <p:cNvSpPr txBox="1"/>
          <p:nvPr/>
        </p:nvSpPr>
        <p:spPr>
          <a:xfrm>
            <a:off x="6057620" y="2873396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A93910-1C53-4DAE-A838-EF62B4B0057E}"/>
              </a:ext>
            </a:extLst>
          </p:cNvPr>
          <p:cNvSpPr txBox="1"/>
          <p:nvPr/>
        </p:nvSpPr>
        <p:spPr>
          <a:xfrm>
            <a:off x="8476285" y="2854489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F34EBC-460E-48DD-B0E8-5451EE3959B6}"/>
              </a:ext>
            </a:extLst>
          </p:cNvPr>
          <p:cNvSpPr txBox="1"/>
          <p:nvPr/>
        </p:nvSpPr>
        <p:spPr>
          <a:xfrm>
            <a:off x="10711001" y="2901817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EA0BC3-DC9E-4C5D-9363-13E1B99B34C5}"/>
              </a:ext>
            </a:extLst>
          </p:cNvPr>
          <p:cNvSpPr txBox="1"/>
          <p:nvPr/>
        </p:nvSpPr>
        <p:spPr>
          <a:xfrm>
            <a:off x="12704161" y="2901817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0x120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73141B-3DF6-4EF2-99DA-F55E1B83A67A}"/>
              </a:ext>
            </a:extLst>
          </p:cNvPr>
          <p:cNvSpPr txBox="1"/>
          <p:nvPr/>
        </p:nvSpPr>
        <p:spPr>
          <a:xfrm>
            <a:off x="4018600" y="2101223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char *</a:t>
            </a:r>
            <a:r>
              <a:rPr lang="en-US" altLang="ko-KR" sz="2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argv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[] = 0x100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F8B7852-A225-4C89-A170-16EB9B4AD22A}"/>
              </a:ext>
            </a:extLst>
          </p:cNvPr>
          <p:cNvSpPr txBox="1"/>
          <p:nvPr/>
        </p:nvSpPr>
        <p:spPr>
          <a:xfrm>
            <a:off x="365786" y="8382708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char *</a:t>
            </a:r>
            <a:r>
              <a:rPr lang="en-US" altLang="ko-KR" sz="2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list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= 0x50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89" name="표 13">
            <a:extLst>
              <a:ext uri="{FF2B5EF4-FFF2-40B4-BE49-F238E27FC236}">
                <a16:creationId xmlns:a16="http://schemas.microsoft.com/office/drawing/2014/main" id="{EF013208-37C5-49A8-9580-8B3584A3A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13771"/>
              </p:ext>
            </p:extLst>
          </p:nvPr>
        </p:nvGraphicFramePr>
        <p:xfrm>
          <a:off x="14323699" y="137671"/>
          <a:ext cx="3529962" cy="219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64981">
                  <a:extLst>
                    <a:ext uri="{9D8B030D-6E8A-4147-A177-3AD203B41FA5}">
                      <a16:colId xmlns:a16="http://schemas.microsoft.com/office/drawing/2014/main" val="1138757144"/>
                    </a:ext>
                  </a:extLst>
                </a:gridCol>
                <a:gridCol w="1764981">
                  <a:extLst>
                    <a:ext uri="{9D8B030D-6E8A-4147-A177-3AD203B41FA5}">
                      <a16:colId xmlns:a16="http://schemas.microsoft.com/office/drawing/2014/main" val="3153727166"/>
                    </a:ext>
                  </a:extLst>
                </a:gridCol>
              </a:tblGrid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 주소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567126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52450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96007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407916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GO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822809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Ruby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85813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BC38F72-E088-4531-B613-A43A8175D8AB}"/>
              </a:ext>
            </a:extLst>
          </p:cNvPr>
          <p:cNvSpPr txBox="1"/>
          <p:nvPr/>
        </p:nvSpPr>
        <p:spPr>
          <a:xfrm>
            <a:off x="85260" y="1651336"/>
            <a:ext cx="349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&lt;3</a:t>
            </a:r>
            <a:r>
              <a:rPr lang="ko-KR" altLang="en-US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요소를 찾아가기</a:t>
            </a:r>
            <a:r>
              <a:rPr lang="en-US" altLang="ko-KR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  <a:endParaRPr lang="ko-KR" altLang="en-US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F9B01F-EDA4-4F98-96D9-BF74EDB619F0}"/>
              </a:ext>
            </a:extLst>
          </p:cNvPr>
          <p:cNvSpPr txBox="1"/>
          <p:nvPr/>
        </p:nvSpPr>
        <p:spPr>
          <a:xfrm>
            <a:off x="10954583" y="4781178"/>
            <a:ext cx="7080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그냥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요소를 바로 찾아가면 됨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(0x110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번지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F76227-E797-4BDD-8662-65D46995EEB4}"/>
              </a:ext>
            </a:extLst>
          </p:cNvPr>
          <p:cNvSpPr txBox="1"/>
          <p:nvPr/>
        </p:nvSpPr>
        <p:spPr>
          <a:xfrm>
            <a:off x="12143144" y="5335243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+mj-lt"/>
                <a:ea typeface="배달의민족 도현" panose="020B0600000101010101" pitchFamily="50" charset="-127"/>
              </a:rPr>
              <a:t>O(1)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4D09A6-CA37-41D5-A20D-335B7F9109F7}"/>
              </a:ext>
            </a:extLst>
          </p:cNvPr>
          <p:cNvSpPr txBox="1"/>
          <p:nvPr/>
        </p:nvSpPr>
        <p:spPr>
          <a:xfrm>
            <a:off x="1609020" y="9043921"/>
            <a:ext cx="7074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리스트 시작주소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(head)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부터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번을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거쳐가야함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DAE1F9-28AC-4B68-A184-CF90C10E70E0}"/>
              </a:ext>
            </a:extLst>
          </p:cNvPr>
          <p:cNvSpPr txBox="1"/>
          <p:nvPr/>
        </p:nvSpPr>
        <p:spPr>
          <a:xfrm>
            <a:off x="2588162" y="9724757"/>
            <a:ext cx="3812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0x50 -&gt; 0x70 -&gt; 0x200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06BEB9-3B3E-4F8C-9CCA-808F6C273211}"/>
              </a:ext>
            </a:extLst>
          </p:cNvPr>
          <p:cNvSpPr txBox="1"/>
          <p:nvPr/>
        </p:nvSpPr>
        <p:spPr>
          <a:xfrm>
            <a:off x="8620029" y="9560921"/>
            <a:ext cx="971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+mj-lt"/>
                <a:ea typeface="배달의민족 도현" panose="020B0600000101010101" pitchFamily="50" charset="-127"/>
              </a:rPr>
              <a:t>O(N)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AECD4BB0-047A-4413-8EFD-CF2260D7A1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353839" y="5293667"/>
            <a:ext cx="363124" cy="304802"/>
          </a:xfrm>
          <a:prstGeom prst="bentConnector3">
            <a:avLst>
              <a:gd name="adj1" fmla="val 98964"/>
            </a:avLst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7474138-06F5-4318-8286-BA63F1E8C1B6}"/>
              </a:ext>
            </a:extLst>
          </p:cNvPr>
          <p:cNvSpPr txBox="1"/>
          <p:nvPr/>
        </p:nvSpPr>
        <p:spPr>
          <a:xfrm>
            <a:off x="16640984" y="5446067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0x100 + 8 * 2</a:t>
            </a:r>
          </a:p>
        </p:txBody>
      </p:sp>
    </p:spTree>
    <p:extLst>
      <p:ext uri="{BB962C8B-B14F-4D97-AF65-F5344CB8AC3E}">
        <p14:creationId xmlns:p14="http://schemas.microsoft.com/office/powerpoint/2010/main" val="411764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2D6582-E8A2-4742-9084-89EC08FFEF4A}"/>
              </a:ext>
            </a:extLst>
          </p:cNvPr>
          <p:cNvSpPr txBox="1"/>
          <p:nvPr/>
        </p:nvSpPr>
        <p:spPr>
          <a:xfrm>
            <a:off x="5105875" y="287434"/>
            <a:ext cx="807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연결리스트 </a:t>
            </a:r>
            <a:r>
              <a:rPr lang="en-US" altLang="ko-KR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VS </a:t>
            </a:r>
            <a:r>
              <a:rPr lang="ko-KR" altLang="en-US" sz="36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 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(CASE 2: Insert)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F1D548C-EEEF-4E5D-9A3B-C04FC06DCF3B}"/>
              </a:ext>
            </a:extLst>
          </p:cNvPr>
          <p:cNvSpPr txBox="1"/>
          <p:nvPr/>
        </p:nvSpPr>
        <p:spPr>
          <a:xfrm>
            <a:off x="511810" y="2259678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694680"/>
                </a:solidFill>
                <a:highlight>
                  <a:srgbClr val="00FFFF"/>
                </a:highligh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배열</a:t>
            </a:r>
            <a:endParaRPr lang="ko-KR" altLang="en-US" sz="2800" dirty="0">
              <a:solidFill>
                <a:srgbClr val="694680"/>
              </a:solidFill>
              <a:highlight>
                <a:srgbClr val="00FFFF"/>
              </a:highligh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25B07BA6-7D2C-420D-B517-03A9C6455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374047"/>
              </p:ext>
            </p:extLst>
          </p:nvPr>
        </p:nvGraphicFramePr>
        <p:xfrm>
          <a:off x="2514600" y="4672790"/>
          <a:ext cx="10934060" cy="941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6812">
                  <a:extLst>
                    <a:ext uri="{9D8B030D-6E8A-4147-A177-3AD203B41FA5}">
                      <a16:colId xmlns:a16="http://schemas.microsoft.com/office/drawing/2014/main" val="3468969484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3377180891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2482895158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2966881159"/>
                    </a:ext>
                  </a:extLst>
                </a:gridCol>
                <a:gridCol w="2186812">
                  <a:extLst>
                    <a:ext uri="{9D8B030D-6E8A-4147-A177-3AD203B41FA5}">
                      <a16:colId xmlns:a16="http://schemas.microsoft.com/office/drawing/2014/main" val="570356326"/>
                    </a:ext>
                  </a:extLst>
                </a:gridCol>
              </a:tblGrid>
              <a:tr h="94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764137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AAE6A5C-4438-43DE-8749-DB4CDED85309}"/>
              </a:ext>
            </a:extLst>
          </p:cNvPr>
          <p:cNvSpPr txBox="1"/>
          <p:nvPr/>
        </p:nvSpPr>
        <p:spPr>
          <a:xfrm>
            <a:off x="2066281" y="4165502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408A94-E178-47A8-BD84-C0EC5380007C}"/>
              </a:ext>
            </a:extLst>
          </p:cNvPr>
          <p:cNvSpPr txBox="1"/>
          <p:nvPr/>
        </p:nvSpPr>
        <p:spPr>
          <a:xfrm>
            <a:off x="4077927" y="4165502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A93910-1C53-4DAE-A838-EF62B4B0057E}"/>
              </a:ext>
            </a:extLst>
          </p:cNvPr>
          <p:cNvSpPr txBox="1"/>
          <p:nvPr/>
        </p:nvSpPr>
        <p:spPr>
          <a:xfrm>
            <a:off x="6496592" y="414659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F34EBC-460E-48DD-B0E8-5451EE3959B6}"/>
              </a:ext>
            </a:extLst>
          </p:cNvPr>
          <p:cNvSpPr txBox="1"/>
          <p:nvPr/>
        </p:nvSpPr>
        <p:spPr>
          <a:xfrm>
            <a:off x="8731308" y="4193923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EA0BC3-DC9E-4C5D-9363-13E1B99B34C5}"/>
              </a:ext>
            </a:extLst>
          </p:cNvPr>
          <p:cNvSpPr txBox="1"/>
          <p:nvPr/>
        </p:nvSpPr>
        <p:spPr>
          <a:xfrm>
            <a:off x="10724468" y="4193923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0x120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73141B-3DF6-4EF2-99DA-F55E1B83A67A}"/>
              </a:ext>
            </a:extLst>
          </p:cNvPr>
          <p:cNvSpPr txBox="1"/>
          <p:nvPr/>
        </p:nvSpPr>
        <p:spPr>
          <a:xfrm>
            <a:off x="751653" y="3132649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char *</a:t>
            </a:r>
            <a:r>
              <a:rPr lang="en-US" altLang="ko-KR" sz="2400" dirty="0">
                <a:solidFill>
                  <a:srgbClr val="69468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argv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[] = 0x100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89" name="표 13">
            <a:extLst>
              <a:ext uri="{FF2B5EF4-FFF2-40B4-BE49-F238E27FC236}">
                <a16:creationId xmlns:a16="http://schemas.microsoft.com/office/drawing/2014/main" id="{EF013208-37C5-49A8-9580-8B3584A3A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66258"/>
              </p:ext>
            </p:extLst>
          </p:nvPr>
        </p:nvGraphicFramePr>
        <p:xfrm>
          <a:off x="14323699" y="137671"/>
          <a:ext cx="3529962" cy="2560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64981">
                  <a:extLst>
                    <a:ext uri="{9D8B030D-6E8A-4147-A177-3AD203B41FA5}">
                      <a16:colId xmlns:a16="http://schemas.microsoft.com/office/drawing/2014/main" val="1138757144"/>
                    </a:ext>
                  </a:extLst>
                </a:gridCol>
                <a:gridCol w="1764981">
                  <a:extLst>
                    <a:ext uri="{9D8B030D-6E8A-4147-A177-3AD203B41FA5}">
                      <a16:colId xmlns:a16="http://schemas.microsoft.com/office/drawing/2014/main" val="3153727166"/>
                    </a:ext>
                  </a:extLst>
                </a:gridCol>
              </a:tblGrid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문자열 주소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567126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JAVA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752450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Python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96007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0x300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407916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C++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822809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GO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858134"/>
                  </a:ext>
                </a:extLst>
              </a:tr>
              <a:tr h="292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Ruby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28205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ABC38F72-E088-4531-B613-A43A8175D8AB}"/>
              </a:ext>
            </a:extLst>
          </p:cNvPr>
          <p:cNvSpPr txBox="1"/>
          <p:nvPr/>
        </p:nvSpPr>
        <p:spPr>
          <a:xfrm>
            <a:off x="85260" y="1651336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&lt;3</a:t>
            </a:r>
            <a:r>
              <a:rPr lang="ko-KR" altLang="en-US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요소에 문자열 추가</a:t>
            </a:r>
            <a:r>
              <a:rPr lang="en-US" altLang="ko-KR" sz="24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</a:t>
            </a:r>
            <a:endParaRPr lang="ko-KR" altLang="en-US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F9B01F-EDA4-4F98-96D9-BF74EDB619F0}"/>
              </a:ext>
            </a:extLst>
          </p:cNvPr>
          <p:cNvSpPr txBox="1"/>
          <p:nvPr/>
        </p:nvSpPr>
        <p:spPr>
          <a:xfrm>
            <a:off x="6367875" y="8777465"/>
            <a:ext cx="904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부터 끝 요소까지 하나씩 뒤로 밀고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3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번째 자리에 값 입력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F76227-E797-4BDD-8662-65D46995EEB4}"/>
              </a:ext>
            </a:extLst>
          </p:cNvPr>
          <p:cNvSpPr txBox="1"/>
          <p:nvPr/>
        </p:nvSpPr>
        <p:spPr>
          <a:xfrm>
            <a:off x="11049000" y="9395108"/>
            <a:ext cx="971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+mj-lt"/>
                <a:ea typeface="배달의민족 도현" panose="020B0600000101010101" pitchFamily="50" charset="-127"/>
              </a:rPr>
              <a:t>O(N)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D2A3F1-F3C6-4787-945D-4C184631E86E}"/>
              </a:ext>
            </a:extLst>
          </p:cNvPr>
          <p:cNvSpPr txBox="1"/>
          <p:nvPr/>
        </p:nvSpPr>
        <p:spPr>
          <a:xfrm>
            <a:off x="1231800" y="497837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이전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96AE95-B654-495D-976A-B9DF71622396}"/>
              </a:ext>
            </a:extLst>
          </p:cNvPr>
          <p:cNvSpPr txBox="1"/>
          <p:nvPr/>
        </p:nvSpPr>
        <p:spPr>
          <a:xfrm>
            <a:off x="2514600" y="7063432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변경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</p:txBody>
      </p:sp>
      <p:graphicFrame>
        <p:nvGraphicFramePr>
          <p:cNvPr id="81" name="표 13">
            <a:extLst>
              <a:ext uri="{FF2B5EF4-FFF2-40B4-BE49-F238E27FC236}">
                <a16:creationId xmlns:a16="http://schemas.microsoft.com/office/drawing/2014/main" id="{EB5952F0-7E93-4882-9BF4-4ADEDF88E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37510"/>
              </p:ext>
            </p:extLst>
          </p:nvPr>
        </p:nvGraphicFramePr>
        <p:xfrm>
          <a:off x="3599288" y="6955960"/>
          <a:ext cx="13109994" cy="941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4999">
                  <a:extLst>
                    <a:ext uri="{9D8B030D-6E8A-4147-A177-3AD203B41FA5}">
                      <a16:colId xmlns:a16="http://schemas.microsoft.com/office/drawing/2014/main" val="3468969484"/>
                    </a:ext>
                  </a:extLst>
                </a:gridCol>
                <a:gridCol w="2184999">
                  <a:extLst>
                    <a:ext uri="{9D8B030D-6E8A-4147-A177-3AD203B41FA5}">
                      <a16:colId xmlns:a16="http://schemas.microsoft.com/office/drawing/2014/main" val="3377180891"/>
                    </a:ext>
                  </a:extLst>
                </a:gridCol>
                <a:gridCol w="2184999">
                  <a:extLst>
                    <a:ext uri="{9D8B030D-6E8A-4147-A177-3AD203B41FA5}">
                      <a16:colId xmlns:a16="http://schemas.microsoft.com/office/drawing/2014/main" val="2482895158"/>
                    </a:ext>
                  </a:extLst>
                </a:gridCol>
                <a:gridCol w="2184999">
                  <a:extLst>
                    <a:ext uri="{9D8B030D-6E8A-4147-A177-3AD203B41FA5}">
                      <a16:colId xmlns:a16="http://schemas.microsoft.com/office/drawing/2014/main" val="2966881159"/>
                    </a:ext>
                  </a:extLst>
                </a:gridCol>
                <a:gridCol w="2184999">
                  <a:extLst>
                    <a:ext uri="{9D8B030D-6E8A-4147-A177-3AD203B41FA5}">
                      <a16:colId xmlns:a16="http://schemas.microsoft.com/office/drawing/2014/main" val="1549682480"/>
                    </a:ext>
                  </a:extLst>
                </a:gridCol>
                <a:gridCol w="2184999">
                  <a:extLst>
                    <a:ext uri="{9D8B030D-6E8A-4147-A177-3AD203B41FA5}">
                      <a16:colId xmlns:a16="http://schemas.microsoft.com/office/drawing/2014/main" val="570356326"/>
                    </a:ext>
                  </a:extLst>
                </a:gridCol>
              </a:tblGrid>
              <a:tr h="94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0X80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0x160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0x300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0x40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0x70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0x10</a:t>
                      </a:r>
                      <a:endParaRPr lang="ko-KR" altLang="en-US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764137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BE2E261E-09D6-46D3-B1BC-91EC47E49D21}"/>
              </a:ext>
            </a:extLst>
          </p:cNvPr>
          <p:cNvSpPr txBox="1"/>
          <p:nvPr/>
        </p:nvSpPr>
        <p:spPr>
          <a:xfrm>
            <a:off x="3037275" y="6367714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A5CB8C-736F-45F1-BE14-748365AD392A}"/>
              </a:ext>
            </a:extLst>
          </p:cNvPr>
          <p:cNvSpPr txBox="1"/>
          <p:nvPr/>
        </p:nvSpPr>
        <p:spPr>
          <a:xfrm>
            <a:off x="5048921" y="6367714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0x108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D20B846-6C35-4DEF-93E5-7389ABE53101}"/>
              </a:ext>
            </a:extLst>
          </p:cNvPr>
          <p:cNvSpPr txBox="1"/>
          <p:nvPr/>
        </p:nvSpPr>
        <p:spPr>
          <a:xfrm>
            <a:off x="7467586" y="6348807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D05A79C-23D9-4EF8-87A2-0E760E2824C7}"/>
              </a:ext>
            </a:extLst>
          </p:cNvPr>
          <p:cNvSpPr txBox="1"/>
          <p:nvPr/>
        </p:nvSpPr>
        <p:spPr>
          <a:xfrm>
            <a:off x="9702302" y="6396135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0x118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BD81AA-9544-4611-A774-B7157430B7EF}"/>
              </a:ext>
            </a:extLst>
          </p:cNvPr>
          <p:cNvSpPr txBox="1"/>
          <p:nvPr/>
        </p:nvSpPr>
        <p:spPr>
          <a:xfrm>
            <a:off x="11695462" y="6396135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0x120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AD4A23-6B08-4D28-953C-335E31F6204F}"/>
              </a:ext>
            </a:extLst>
          </p:cNvPr>
          <p:cNvSpPr txBox="1"/>
          <p:nvPr/>
        </p:nvSpPr>
        <p:spPr>
          <a:xfrm>
            <a:off x="13885660" y="637459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0x128</a:t>
            </a:r>
            <a:endParaRPr lang="ko-KR" altLang="en-US" dirty="0">
              <a:solidFill>
                <a:srgbClr val="69468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7923329-3FE6-4875-9F92-0D63786C02A7}"/>
              </a:ext>
            </a:extLst>
          </p:cNvPr>
          <p:cNvCxnSpPr/>
          <p:nvPr/>
        </p:nvCxnSpPr>
        <p:spPr>
          <a:xfrm>
            <a:off x="8229600" y="5676900"/>
            <a:ext cx="2819400" cy="1133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C4E77A9-16FE-4F39-98CE-6356116E06F5}"/>
              </a:ext>
            </a:extLst>
          </p:cNvPr>
          <p:cNvCxnSpPr/>
          <p:nvPr/>
        </p:nvCxnSpPr>
        <p:spPr>
          <a:xfrm>
            <a:off x="10802767" y="5655238"/>
            <a:ext cx="2819400" cy="1133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759EE0-53AF-4C20-834C-F7967FBD3BE2}"/>
              </a:ext>
            </a:extLst>
          </p:cNvPr>
          <p:cNvCxnSpPr/>
          <p:nvPr/>
        </p:nvCxnSpPr>
        <p:spPr>
          <a:xfrm>
            <a:off x="13375934" y="5633576"/>
            <a:ext cx="2819400" cy="1133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75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/>
      </a:spPr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666</Words>
  <Application>Microsoft Office PowerPoint</Application>
  <PresentationFormat>사용자 지정</PresentationFormat>
  <Paragraphs>367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배달의민족 도현</vt:lpstr>
      <vt:lpstr>Arial</vt:lpstr>
      <vt:lpstr>Calibri</vt:lpstr>
      <vt:lpstr>Symbol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윤민수</cp:lastModifiedBy>
  <cp:revision>42</cp:revision>
  <dcterms:created xsi:type="dcterms:W3CDTF">2021-05-15T19:00:47Z</dcterms:created>
  <dcterms:modified xsi:type="dcterms:W3CDTF">2022-03-25T06:28:42Z</dcterms:modified>
</cp:coreProperties>
</file>