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8" r:id="rId3"/>
    <p:sldId id="459" r:id="rId4"/>
    <p:sldId id="460" r:id="rId5"/>
    <p:sldId id="461" r:id="rId6"/>
    <p:sldId id="462" r:id="rId7"/>
    <p:sldId id="463" r:id="rId8"/>
    <p:sldId id="465" r:id="rId9"/>
    <p:sldId id="464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5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1003" autoAdjust="0"/>
  </p:normalViewPr>
  <p:slideViewPr>
    <p:cSldViewPr snapToGrid="0">
      <p:cViewPr varScale="1">
        <p:scale>
          <a:sx n="73" d="100"/>
          <a:sy n="73" d="100"/>
        </p:scale>
        <p:origin x="5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2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4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3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4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1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3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4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8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46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3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6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51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4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2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6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6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4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8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9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7664-D113-4334-A03C-AAB5E8D51A50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397A-5EFC-4830-8E11-E98FBFD0881C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26E-22F3-4C3B-B312-4E7D4E728E95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459B-1091-473B-A641-2679D8EE7FA2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0BC-10D9-41AE-A4E2-25CF169625E5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BB5-4FB0-4E9E-A85A-74AA00C282CA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2D70-E0DA-41F5-9A67-2B654EE85D5D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4F63-C736-4B78-97C2-B07196FB1464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3BC6-3CDD-4284-BE3E-7A937D52F467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73B-43F5-4C26-8139-FC2456DCDEF9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671-3CEF-4C92-B2ED-653E71EAFB05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D42-88F0-4E3D-AD4C-DBFF1750E0B5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1-3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实数集的公理系统和某些性质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B91-AB36-41ED-82B4-0C4589414100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四、完备性公理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的非空子集，并且对于任何元素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，使得对于任何元素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满足以上公理的任何集合是实数的一种表示。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然而，对于任何抽象的公理系统，有两个问题：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无矛盾性：这些公理是否相容？集合是否存在？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唯一性：是否唯一的定义了一个数学对象？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1885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两人独立的建立了满足以上公理系统的数集模型是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之间可以建立保持算术运算与序关系的双射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，它满足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保加法：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保乘法：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保序：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在数学观点下，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这样就只是实数的不同的表示，比如一个是十进制，一个是数轴上的点。这些表示称为同构表示，映射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称为同构。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392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090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实数的代数性质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在实数集中只有唯一的零元。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中的零元，则由零元的定义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在实数集中，每个元素有唯一的负元。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的负元，则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  <a:blipFill>
                <a:blip r:embed="rId3"/>
                <a:stretch>
                  <a:fillRect l="-1460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867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在实数集中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中有唯一解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因为负元唯一，所以</a:t>
                </a:r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通常，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会写称更简洁的形式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  <a:blipFill>
                <a:blip r:embed="rId3"/>
                <a:stretch>
                  <a:fillRect l="-1460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8669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乘法公理的一些推论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在实数集中只有唯一的单位元。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任给的非零数只有唯一的逆元。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中有唯一解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这些证明与加法公理的推论证明类似。留作作业题。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39" y="1490375"/>
                <a:ext cx="10861299" cy="4488583"/>
              </a:xfrm>
              <a:blipFill>
                <a:blip r:embed="rId3"/>
                <a:stretch>
                  <a:fillRect l="-1460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6246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加法与乘法的联系公理的一些推论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)⇒(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的解唯一性，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𝒙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  <m:t>−</m:t>
                        </m:r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𝒙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  <m:t>𝟏</m:t>
                        </m:r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Arial Black" panose="020B0A04020102020204" pitchFamily="34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Arial Black" panose="020B0A040201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Arial Black" panose="020B0A04020102020204" pitchFamily="34" charset="0"/>
                              </a:rPr>
                              <m:t>−</m:t>
                            </m:r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Arial Black" panose="020B0A04020102020204" pitchFamily="34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𝒙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=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𝟎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𝒙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=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𝟎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负元唯一。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599" t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3791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序公理的一些推论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只有一个成立。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759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152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加法和乘法与序关系的联系公理的一些推论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386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2616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加法和乘法与序关系的联系公理的一些推论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𝒚𝒛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279" t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9113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完备性公理与数集的上（下）确界的存在性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：设集合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，如果存在数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，使得对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是上有界集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（下有界集）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：即是上有界集又是下有界集的集合称为有界集。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，如果对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的最大元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（最小元）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。记为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注意：最大元唯一但不一定存在，即便是有界集。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386" t="-3528" b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36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为什么讲实数？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latin typeface="Arial Black" panose="020B0A04020102020204" pitchFamily="34" charset="0"/>
              </a:rPr>
              <a:t>数学的目标通常都是把一套数据转变成另一套数据，这也许是中间结果，也可能是最终结果。</a:t>
            </a:r>
            <a:endParaRPr lang="en-US" altLang="zh-CN" sz="3200" b="1" dirty="0"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因此数值函数具有特殊地位。数值函数（或者说可微的数值函数）构成了古典分析的主要研究对象。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latin typeface="Arial Black" panose="020B0A04020102020204" pitchFamily="34" charset="0"/>
              </a:rPr>
              <a:t>提到函数，大家觉得高中学的那么理所当然，而且深信不疑！但是在现代数学观点下对函数性质进行稍微完备一些的描述，不给出实数集的精确定义，根本无法完成。</a:t>
            </a:r>
            <a:endParaRPr lang="en-US" altLang="zh-CN" sz="3200" b="1" dirty="0"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因为，这些函数就是作用在实数集上。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完备性公理与数集的上（下）确界的存在性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：集合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的上界（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下界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）中的最小者（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最大者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）称为集合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的上确界（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下确界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）。记为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𝐬𝐮𝐩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𝐢𝐧𝐟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𝐚𝐱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最大元不一定有，上确界是否一定存在？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386" t="-3528" r="-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1822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引理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：实数集的任何有上界（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下界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）非空子集有唯一的上确界（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下确界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证明：设集合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的所有上界的集合。 因为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都非空，根据完备性公理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即是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的上界，也是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的下界，显然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且是最小元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𝐬𝐮𝐩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证毕。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0003" y="1490375"/>
                <a:ext cx="11438735" cy="4488583"/>
              </a:xfrm>
              <a:blipFill>
                <a:blip r:embed="rId3"/>
                <a:stretch>
                  <a:fillRect l="-1386" t="-3528" r="-160" b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6242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1-3</a:t>
            </a: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证明乘法公理中的三个推论。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证明实数集的任何有下界非空子集有唯一的下确界。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140E-C690-4F9F-AE5A-66D03C2EA70A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对于实数，我们讲什么？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数学中的数就像物理学中的时间</a:t>
            </a:r>
            <a:r>
              <a:rPr lang="zh-CN" altLang="en-US" sz="3200" b="1" dirty="0">
                <a:latin typeface="Arial Black" panose="020B0A04020102020204" pitchFamily="34" charset="0"/>
              </a:rPr>
              <a:t>，这是最基本的数学抽象，单独研究都能独立成一门内容丰富的课程。</a:t>
            </a:r>
            <a:endParaRPr lang="en-US" altLang="zh-CN" sz="3200" b="1" dirty="0"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我们不可能讲的丰富而全面。我们主要讲以下内容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高中的实数的主要知识的整合。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公理化实数的一些独立的基本性质。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强调实数的完备性（就是连续性），这个极其重要，这是分析学中极限（非算数运算）的发端。</a:t>
            </a:r>
            <a:endParaRPr lang="en-US" altLang="zh-CN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879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实数公理系统：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满足以下四条公理，则称为实数集。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一、加法公理：定义一个映射（加法运算）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+: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的每个序偶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与某元素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相对应，后者称为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的和，并且以下条件成立：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）零元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存在；（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）负元存在；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）满足结合律；（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）满足交换律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特别提示：某集合满足（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）（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）（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）则是群，该运算如果叫加法即加法群。若再加上（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）即交换群或阿贝尔群。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132" t="-3392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334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二、乘法公理：定义一个映射（乘法运算）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的每个序偶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与某元素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相对应，后者称为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的积，并且以下条件成立：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）单位元</a:t>
                </a:r>
                <a:r>
                  <a:rPr lang="en-US" altLang="zh-CN" sz="32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存在；（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）逆元存在；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）满足结合律；（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）满足交换律；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特别提示：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）（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）都在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中讨论，集合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相对于乘法运算是群，即乘法群。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132" t="-3392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5558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加法与乘法的联系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乘法相对于加法满足分配律，即对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根据乘法的交换律，上式两边相乘顺序改变依然成立。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如果在某集合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上定义了满足上述全部公理的两种运算，则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称为代数域，简称域。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有理数集、实数集、复数集都是代数域。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整数集合是域吗？域一定是无穷集合吗？有限集合可以吗？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392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73519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整数不是域，逆元不存在。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域不一定是无穷集合，特殊运算下，可以是有限集。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：集合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，使用模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加法和乘法运算下是域。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比如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32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容易验证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在模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加法下，加法公理条件都满足。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在模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乘法下，乘法公理都满足。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模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乘法相对于模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加法满足分配律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132" t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407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三、序公理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的元素之间存在关系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，可以确定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是否成立。这时以下条件应成立：</a:t>
                </a:r>
                <a:endParaRPr lang="en-US" altLang="zh-CN" sz="32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（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集合中元素满足（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）（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）（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）称为偏序集，都满足称为线性序集也叫全序集。</a:t>
                </a:r>
                <a:endParaRPr lang="en-US" altLang="zh-CN" sz="32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4613" r="-1490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5079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：自然数集、有理数集和实数集在通常的大小关系下都是线性序集。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加法与序关系的联系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⇒(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乘法与序关系的联系</a:t>
                </a:r>
                <a:endParaRPr lang="en-US" altLang="zh-CN" sz="32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922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2165</Words>
  <Application>Microsoft Office PowerPoint</Application>
  <PresentationFormat>宽屏</PresentationFormat>
  <Paragraphs>205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877</cp:revision>
  <dcterms:created xsi:type="dcterms:W3CDTF">2017-08-02T16:53:24Z</dcterms:created>
  <dcterms:modified xsi:type="dcterms:W3CDTF">2021-09-26T14:40:07Z</dcterms:modified>
</cp:coreProperties>
</file>