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38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5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1003" autoAdjust="0"/>
  </p:normalViewPr>
  <p:slideViewPr>
    <p:cSldViewPr snapToGrid="0">
      <p:cViewPr varScale="1">
        <p:scale>
          <a:sx n="104" d="100"/>
          <a:sy n="104" d="100"/>
        </p:scale>
        <p:origin x="129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72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7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65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5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4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6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3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4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67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85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7664-D113-4334-A03C-AAB5E8D51A50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397A-5EFC-4830-8E11-E98FBFD0881C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26E-22F3-4C3B-B312-4E7D4E728E95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459B-1091-473B-A641-2679D8EE7FA2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0BC-10D9-41AE-A4E2-25CF169625E5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BB5-4FB0-4E9E-A85A-74AA00C282CA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2D70-E0DA-41F5-9A67-2B654EE85D5D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4F63-C736-4B78-97C2-B07196FB1464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3BC6-3CDD-4284-BE3E-7A937D52F467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73B-43F5-4C26-8139-FC2456DCDEF9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671-3CEF-4C92-B2ED-653E71EAFB05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D42-88F0-4E3D-AD4C-DBFF1750E0B5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/>
              <a:t>Lecture 1-4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8866"/>
            <a:ext cx="9144000" cy="2199641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实数完备性的一些基本定理</a:t>
            </a:r>
            <a:endParaRPr lang="en-US" altLang="zh-CN" sz="4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89" y="162223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3483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B91-AB36-41ED-82B4-0C4589414100}" type="datetime1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1-2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推论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：整数是可数集。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证明思路：建立双射，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0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对应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0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，正整数对应奇数，负整数对应偶数。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推论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：有理数是可数集。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证明思路：见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1-2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的作业题。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推论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3200" b="1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sSup>
                      <m:sSup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证明思路：利用自然数序偶。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 r="-1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7109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推论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：代数数集是可数集。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一元整（有理）系数多项式的根称为代数数。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任意整系数多项式都可以写成如下形式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所有整系数可以组成一个序组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，这样可以按字典序将任意整系数多项式和自然数集做一个双射，由于整系数多项式的根是有限的，所以代数数集是可数集。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565" t="-3397" r="-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02179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8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：实数集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也称为连续统，它的势也成为连续统的势。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康托尔定理：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证明：实数集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的子集闭区间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已经是不可数集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假设其可数，即能写成数列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。对点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，一定可以找到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闭子集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不包含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且长度不为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0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依次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做同样操作，可得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⊃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⊃⋯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⊃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⊃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根据闭区间套定理，存在一点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不属于上述集合。</a:t>
                </a:r>
                <a:endParaRPr lang="en-US" altLang="zh-CN" sz="32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4620" r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3923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推论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，则无理数存在。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推论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：代数数集是可数集，所以超越数存在。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非代数数的数即是超越数。也就是不是任何整系数一元多项式的根。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例如：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565" t="-3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1092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32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Homework 1-4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如果把完备性公理看作一个定理，证明完备性定理、有限覆盖定理和聚点定理等价。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提示：可以查阅任何资料，证明思路可以利用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完备性定理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闭区间套定理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有限覆盖定理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聚点定理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完备性定理循环证明法。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2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140E-C690-4F9F-AE5A-66D03C2EA70A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9864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：包含点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的开区间称为该点的邻域。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特别地，当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，开区间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称为点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邻域。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：以自然数为自变量的函数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称为序列，更完整地称为集合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的元素序列。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一般的，记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，称为序列的第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项。如果集合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为实数集，通常称为数列。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 r="-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3176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是某些集合的序列。如果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⊃⋯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就称之为集合套序列，简称集合套。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闭区间套定理（柯西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—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康托尔原理）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 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对于任何闭区间套序列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⊃⋯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，可以找到属于所有这些闭区间的一点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。若对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，在序列中存在闭区间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的长度小于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是所有闭区间的唯一公共点。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 b="-2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8685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闭区间套定理的证明：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 </a:t>
                </a:r>
              </a:p>
              <a:p>
                <a:pPr algn="l"/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对于任意给定的两个闭区间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，必有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，也就是说所有闭区间的左端点都小于等于任意右端点，令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，</a:t>
                </a:r>
                <a:endParaRPr lang="en-US" altLang="zh-CN" sz="3200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根据完备性公理</a:t>
                </a:r>
                <a:endParaRPr lang="en-US" altLang="zh-CN" sz="3200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均有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，当然对于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，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也成立。</a:t>
                </a:r>
                <a:endParaRPr lang="en-US" altLang="zh-CN" sz="3200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都满足上述条件，不妨设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，则有</a:t>
                </a:r>
                <a:endParaRPr lang="en-US" altLang="zh-CN" sz="3200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3200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，在序列中存在闭区间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的长度小于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矛盾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565" t="-4348" b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11581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：设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组成的集合族。如果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覆盖集合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：集合族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的子集也是集合族，成为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的子族。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有限覆盖定理（博雷尔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—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勒贝格原理）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在覆盖一个闭区间的任何开区间族中都有覆盖该闭区间的有限子族。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65039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463725" cy="4488583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:r>
                  <a:rPr lang="zh-CN" altLang="en-US" sz="3200" b="1" dirty="0">
                    <a:latin typeface="Arial Black" panose="020B0A04020102020204" pitchFamily="34" charset="0"/>
                  </a:rPr>
                  <a:t>有限覆盖定理证明（反证法）：</a:t>
                </a:r>
                <a:endParaRPr lang="en-US" altLang="zh-CN" sz="3200" b="1" dirty="0"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设开区间族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覆盖闭区间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，但是不能被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的有限子族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覆盖，把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等分称两个闭区间，则必有一个不能被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3200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覆盖记为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，一直等分下去则有</a:t>
                </a:r>
                <a:endParaRPr lang="en-US" altLang="zh-CN" sz="3200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⊃⋯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都不能被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3200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覆盖。</a:t>
                </a:r>
                <a:endParaRPr lang="en-US" altLang="zh-CN" sz="3200" b="1" dirty="0"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latin typeface="Arial Black" panose="020B0A04020102020204" pitchFamily="34" charset="0"/>
                  </a:rPr>
                  <a:t>由闭区间套定理，存在一点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属于所有闭区间，当然也属于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覆盖闭区间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，存在一个开区间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zh-CN" altLang="en-US" sz="32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32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属于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，</a:t>
                </a:r>
                <a:endParaRPr lang="en-US" altLang="zh-CN" sz="3200" b="1" dirty="0"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latin typeface="Arial Black" panose="020B0A04020102020204" pitchFamily="34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latin typeface="Arial Black" panose="020B0A0402010202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𝐦𝐢𝐧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2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2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则存在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使得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zh-CN" altLang="en-US" sz="32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32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altLang="zh-CN" sz="3200" b="1" dirty="0"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latin typeface="Arial Black" panose="020B0A04020102020204" pitchFamily="34" charset="0"/>
                  </a:rPr>
                  <a:t>此时与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不能被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的有限子族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覆盖矛盾。</a:t>
                </a:r>
                <a:endParaRPr lang="en-US" altLang="zh-CN" sz="3200" b="1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463725" cy="4488583"/>
              </a:xfrm>
              <a:blipFill>
                <a:blip r:embed="rId3"/>
                <a:stretch>
                  <a:fillRect l="-1095" t="-4076" r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95451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：如果点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的任何邻域都包含集合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的一个无穷子集，点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就称为集合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zh-CN" altLang="en-US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的极限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点（聚点）。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6*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：如果点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的任何邻域都至少包含集合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的一个不等于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的点，点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称为集合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zh-CN" altLang="en-US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的极限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点（聚点）。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0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极限点（聚点）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任意实数都是有理数集的极限点（聚点）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90854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聚点定理（波尔查诺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—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魏尔斯特拉斯原理）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任何无穷有界数集至少有一个聚点。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latin typeface="Arial Black" panose="020B0A04020102020204" pitchFamily="34" charset="0"/>
                  </a:rPr>
                  <a:t>证明：对于无穷有界数集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存在闭区间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，假定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中任何一个点都不是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的聚点，则对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，存在一个邻域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要么不包含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中的点要么只包含有限个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中的点，将所有的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组成开区间族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，显然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覆盖闭区间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，根据有限覆盖定理，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中可以选出有限个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覆盖闭区间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，当然也覆盖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。但是每个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中最多只有有限个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中的点，这与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是无穷集矛盾。证毕。</a:t>
                </a:r>
                <a:endParaRPr lang="en-US" altLang="zh-CN" sz="3200" b="1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4620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62887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7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：如果数集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与自然数集等势，称其为可数集。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命题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：可数集的无穷子集仍然是可数集。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证明思路：只需证明自然数集的任何无穷子集都与自身等势。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命题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：可数个或有限个可数集的并仍然是可数集。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证明思路：对每一个可数集合内部可排序，然后再对所有可数集合排序，构成一个自然数序偶。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565" t="-3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04980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6575</TotalTime>
  <Words>1324</Words>
  <Application>Microsoft Office PowerPoint</Application>
  <PresentationFormat>宽屏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Cambria Math</vt:lpstr>
      <vt:lpstr>Office 主题</vt:lpstr>
      <vt:lpstr>Lecture 1-4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jintao</dc:creator>
  <cp:lastModifiedBy>张 金涛</cp:lastModifiedBy>
  <cp:revision>875</cp:revision>
  <dcterms:created xsi:type="dcterms:W3CDTF">2017-08-02T16:53:24Z</dcterms:created>
  <dcterms:modified xsi:type="dcterms:W3CDTF">2021-10-18T00:57:09Z</dcterms:modified>
</cp:coreProperties>
</file>