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38" r:id="rId3"/>
    <p:sldId id="452" r:id="rId4"/>
    <p:sldId id="453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5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0" autoAdjust="0"/>
    <p:restoredTop sz="91003" autoAdjust="0"/>
  </p:normalViewPr>
  <p:slideViewPr>
    <p:cSldViewPr snapToGrid="0">
      <p:cViewPr varScale="1">
        <p:scale>
          <a:sx n="104" d="100"/>
          <a:sy n="104" d="100"/>
        </p:scale>
        <p:origin x="129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4A429-F965-43FE-9E80-AA88C25A97E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7839-0288-40B0-805F-AB96B0C1B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739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40FB8-AFBC-4675-8070-BC9FB7D3F440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522D6-4530-4D22-B87B-D5417279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29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54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109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444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369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03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809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52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24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83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09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4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559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38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48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9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363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8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37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941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8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35FA-FF66-4B37-857E-ACECA9D27742}" type="datetime1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5FB2-7439-4C02-8ACA-ED8811A753DE}" type="datetime1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4B0E-7CFF-4562-88CA-E0C735F8F196}" type="datetime1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5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F34D-E73E-4380-A697-E2B7E34A1C85}" type="datetime1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5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434B-E785-4C17-BB43-9E1CD3713BE9}" type="datetime1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DB-F210-4F3B-8072-C0E384D08B65}" type="datetime1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3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A899-C6AB-45FB-AA94-DD46C024732D}" type="datetime1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8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EC69-838E-494C-90D2-34CFBC7A05B6}" type="datetime1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6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A5FF-9BFE-4BBE-BD13-A649381222C6}" type="datetime1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3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57C0-2CE4-4DE0-AF36-33DA84D62618}" type="datetime1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8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F9FF-7FD9-43C2-9BDC-26FD027E1BD4}" type="datetime1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7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F5A4B-78E9-4B4F-B652-DB40789ED06F}" type="datetime1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Lecture 1-6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4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31282"/>
            <a:ext cx="9144000" cy="1045184"/>
          </a:xfrm>
        </p:spPr>
        <p:txBody>
          <a:bodyPr>
            <a:noAutofit/>
          </a:bodyPr>
          <a:lstStyle/>
          <a:p>
            <a:r>
              <a:rPr lang="en-US" altLang="zh-CN" sz="8000" b="1" dirty="0"/>
              <a:t>Lecture 1-6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08866"/>
            <a:ext cx="9144000" cy="2199641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级数的基本知识</a:t>
            </a:r>
            <a:endParaRPr lang="en-US" altLang="zh-CN" sz="48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489" y="162223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" y="3483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132F-FBE2-43E0-B83B-E7CFF5440A10}" type="datetime1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 1-6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651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定理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4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：比值判别法（达朗贝尔判别法）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对于正项级数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，若极限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则有：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，则级数收敛。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，则级数发散。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，则级数无法判定收敛或发散。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注意：该方法适用于项中含有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!, 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之类的级数。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3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46CA-6CB1-4516-9C6D-2A02E2C08E02}" type="datetime1">
              <a:rPr lang="zh-CN" altLang="en-US" smtClean="0"/>
              <a:t>2021/11/18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7350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5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 证明级数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证明：极限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32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altLang="zh-CN" sz="32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zh-CN" sz="32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32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)!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32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altLang="zh-CN" sz="32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由比值判别法可得，该级数收敛。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46CA-6CB1-4516-9C6D-2A02E2C08E02}" type="datetime1">
              <a:rPr lang="zh-CN" altLang="en-US" smtClean="0"/>
              <a:t>2021/11/18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780065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定理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5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：根式判别法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对于正项级数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，若极限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deg>
                          <m:e>
                            <m:sSub>
                              <m:sSubPr>
                                <m:ctrl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rad>
                      </m:e>
                    </m:func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则有：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，则级数收敛。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，则级数发散。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，则级数无法判定收敛或发散。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注意：该方法适用于项中含有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(∗)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之类的级数。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3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46CA-6CB1-4516-9C6D-2A02E2C08E02}" type="datetime1">
              <a:rPr lang="zh-CN" altLang="en-US" smtClean="0"/>
              <a:t>2021/11/18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553467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6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 证明级数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证明：极限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deg>
                            <m:e>
                              <m:sSub>
                                <m:sSubPr>
                                  <m:ctrlP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rad>
                        </m:e>
                      </m:func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deg>
                            <m:e>
                              <m:f>
                                <m:fPr>
                                  <m:ctrlP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32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altLang="zh-CN" sz="32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en-US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deg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由根式判别法可得，该级数收敛。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注意：部分和上有界，比较、比值、根式判别法只适用于正项级数，柯西准则和部分和序列极限存在适用于所有级数。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2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46CA-6CB1-4516-9C6D-2A02E2C08E02}" type="datetime1">
              <a:rPr lang="zh-CN" altLang="en-US" smtClean="0"/>
              <a:t>2021/11/18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86489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问题：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正项级数的判别法可否改造为适用于任何级数？为了回答这个问题，先给出一个定义：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5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如果级数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收敛，称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绝对收敛；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如果级数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发散，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收敛，则称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条件收敛。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3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46CA-6CB1-4516-9C6D-2A02E2C08E02}" type="datetime1">
              <a:rPr lang="zh-CN" altLang="en-US" smtClean="0"/>
              <a:t>2021/11/18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03014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命题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：如果级数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收敛，则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证明：对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,∃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，使得任意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时都有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由柯西准则，命题得证。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根据命题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，若级数绝对收敛，则原级数一定收敛。对任意的级数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其对应的级数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恰好是正项级数，所有正项级数判别法适用。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3533" r="-2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46CA-6CB1-4516-9C6D-2A02E2C08E02}" type="datetime1">
              <a:rPr lang="zh-CN" altLang="en-US" smtClean="0"/>
              <a:t>2021/11/18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15204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任意级数收敛判定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定理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2*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部分和序列上有界则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定理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3*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：比较判别法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设正项级数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，若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，那么有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收敛，则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收敛；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3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EF7A-1497-4B04-A217-E23A5F497115}" type="datetime1">
              <a:rPr lang="zh-CN" altLang="en-US" smtClean="0"/>
              <a:t>2021/11/18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98742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定理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4*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：比值判别法（达朗贝尔判别法）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对于级数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，若极限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3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3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3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3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3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3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则有：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，则级数收敛。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，则级数发散。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，则级数无法判定收敛或发散。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3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46CA-6CB1-4516-9C6D-2A02E2C08E02}" type="datetime1">
              <a:rPr lang="zh-CN" altLang="en-US" smtClean="0"/>
              <a:t>2021/11/18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239507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定理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5*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：根式判别法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对于级数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，若极限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deg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3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3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e>
                    </m:func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则有：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，则级数收敛。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，则级数发散。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，则级数无法判定收敛或发散。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3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46CA-6CB1-4516-9C6D-2A02E2C08E02}" type="datetime1">
              <a:rPr lang="zh-CN" altLang="en-US" smtClean="0"/>
              <a:t>2021/11/18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162268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定理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6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：交错级数判别法（莱布尼茨判别法）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对于级数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单调减且极限趋于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0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，则级数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且单调减，考虑部分和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显然数列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单调增且上有界则极限存在，不妨设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且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func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则数列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极限存在也等于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，因此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func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565" t="-4348" r="-1043" b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46CA-6CB1-4516-9C6D-2A02E2C08E02}" type="datetime1">
              <a:rPr lang="zh-CN" altLang="en-US" smtClean="0"/>
              <a:t>2021/11/18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54810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：表达式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记作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通常称为级数或无穷级数。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（注意是无穷项之和）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2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称为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级数的项。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称为级数的部分和（如果特别强调序号也称为前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项和）。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4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：如果级数的部分和序列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收敛，也就是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32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存在，称其收敛，极限值称为级数的和。否则发散。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565" t="-3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57F8-C06A-4220-88E6-8CEB387A5C40}" type="datetime1">
              <a:rPr lang="zh-CN" altLang="en-US" smtClean="0"/>
              <a:t>2021/11/18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531769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7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：证明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证明：显然数列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单调减且趋于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0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，由莱布尼茨判别法可知，级数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3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注意：因为根据例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2</a:t>
                </a:r>
                <a:r>
                  <a:rPr lang="zh-CN" altLang="en-US" sz="3200" b="1" dirty="0">
                    <a:solidFill>
                      <a:srgbClr val="FF0000"/>
                    </a:solidFill>
                  </a:rPr>
                  <a:t>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发散，所以级数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3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条件收敛而非绝对收敛。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46CA-6CB1-4516-9C6D-2A02E2C08E02}" type="datetime1">
              <a:rPr lang="zh-CN" altLang="en-US" smtClean="0"/>
              <a:t>2021/11/18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728423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40" y="1490375"/>
            <a:ext cx="10231120" cy="4488583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>
                <a:solidFill>
                  <a:srgbClr val="0070C0"/>
                </a:solidFill>
                <a:latin typeface="Arial Black" panose="020B0A04020102020204" pitchFamily="34" charset="0"/>
              </a:rPr>
              <a:t>Homework 1-6</a:t>
            </a:r>
          </a:p>
          <a:p>
            <a:pPr marL="514350" indent="-514350" algn="l">
              <a:buAutoNum type="arabicPeriod"/>
            </a:pPr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证明定理</a:t>
            </a:r>
            <a:r>
              <a:rPr lang="en-US" altLang="zh-CN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5</a:t>
            </a:r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。</a:t>
            </a:r>
            <a:endParaRPr lang="en-US" altLang="zh-CN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2A94B-5593-45E0-A7C2-E6F16BBE6859}" type="datetime1">
              <a:rPr lang="zh-CN" altLang="en-US" smtClean="0"/>
              <a:t>2021/11/18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9864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定理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  <a:sym typeface="Wingdings" panose="05000000000000000000" pitchFamily="2" charset="2"/>
                  </a:rPr>
                  <a:t>（柯西准则）：级数收敛的充分必要条件是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,∃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，使得任意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时都有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证明：级数收敛等价于部分和数列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收敛，显然数列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是一个柯西数列。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32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zh-CN" sz="32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2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32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2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所以等价于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,∃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，使得任意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时都有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3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8B25-8AAB-45FA-9157-9388884D5CFA}" type="datetime1">
              <a:rPr lang="zh-CN" altLang="en-US" smtClean="0"/>
              <a:t>2021/11/18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18685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推论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：如果只改变级数中有限项，新级数与原级数有共同的敛散性。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推论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2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</a:t>
                </a:r>
                <a14:m>
                  <m:oMath xmlns:m="http://schemas.openxmlformats.org/officeDocument/2006/math">
                    <m:r>
                      <a:rPr lang="zh-CN" alt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func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 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称为等比级数或几何级数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容易得到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32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32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32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altLang="zh-CN" sz="32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2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32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r>
                        <a:rPr lang="en-US" altLang="zh-CN" sz="32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sz="32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32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时，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func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收敛。否则发散。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4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077E-34E7-41A0-B6C4-E5D0227FA54C}" type="datetime1">
              <a:rPr lang="zh-CN" altLang="en-US" smtClean="0"/>
              <a:t>2021/11/18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23430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2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 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称为调和级数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前面已经利用柯西准则证明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发散。所以调和级数发散。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特别注意：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1.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推论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2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只是一个必要条件，所以级数收敛可以得到项趋于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0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，然而项趋于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0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不能推出级数收敛，这就是一个例子。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2.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经常使用推论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2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的逆否命题，即项不趋于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0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，级数发散。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2446" r="-1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16FB-C3BF-460A-A59A-3EF4587005F4}" type="datetime1">
              <a:rPr lang="zh-CN" altLang="en-US" smtClean="0"/>
              <a:t>2021/11/18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5232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 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发散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根据推论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2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的逆否命题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易得该级数的项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不收敛，所以级数发散。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若加上无穷多括号，即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则其变为收敛的级数，和是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0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，若选取不同的括号位置则和有可能改变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有限项的加法规则显然不适用于级数。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4620" b="-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46CA-6CB1-4516-9C6D-2A02E2C08E02}" type="datetime1">
              <a:rPr lang="zh-CN" altLang="en-US" smtClean="0"/>
              <a:t>2021/11/18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76865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非负项级数（正项级数）收敛判定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定理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2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：正项级数收敛的充分必要条件是部分和序列上有界。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定理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：比较判别法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设正项级数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ctrlP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，若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，那么有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收敛，则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收敛；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发散，则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发散。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3533" b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EF7A-1497-4B04-A217-E23A5F497115}" type="datetime1">
              <a:rPr lang="zh-CN" altLang="en-US" smtClean="0"/>
              <a:t>2021/11/18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1949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定理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的证明：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由于前有限项不影响级数的敛散性，不失一般性可以认为对任给的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zh-CN" altLang="en-US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若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上有界，故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用反证法，容易证明第二个结论。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3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EF7A-1497-4B04-A217-E23A5F497115}" type="datetime1">
              <a:rPr lang="zh-CN" altLang="en-US" smtClean="0"/>
              <a:t>2021/11/18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31380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4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 证明级数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证明：由于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收敛，所以由比较判别法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2446" b="-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46CA-6CB1-4516-9C6D-2A02E2C08E02}" type="datetime1">
              <a:rPr lang="zh-CN" altLang="en-US" smtClean="0"/>
              <a:t>2021/11/18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61444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16608</TotalTime>
  <Words>1337</Words>
  <Application>Microsoft Office PowerPoint</Application>
  <PresentationFormat>宽屏</PresentationFormat>
  <Paragraphs>184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Cambria Math</vt:lpstr>
      <vt:lpstr>Wingdings</vt:lpstr>
      <vt:lpstr>Office 主题</vt:lpstr>
      <vt:lpstr>Lecture 1-6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jintao</dc:creator>
  <cp:lastModifiedBy>张 金涛</cp:lastModifiedBy>
  <cp:revision>914</cp:revision>
  <dcterms:created xsi:type="dcterms:W3CDTF">2017-08-02T16:53:24Z</dcterms:created>
  <dcterms:modified xsi:type="dcterms:W3CDTF">2021-11-18T05:59:53Z</dcterms:modified>
</cp:coreProperties>
</file>