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4"/>
  </p:notesMasterIdLst>
  <p:sldIdLst>
    <p:sldId id="268" r:id="rId2"/>
    <p:sldId id="269" r:id="rId3"/>
    <p:sldId id="259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3" autoAdjust="0"/>
    <p:restoredTop sz="94169" autoAdjust="0"/>
  </p:normalViewPr>
  <p:slideViewPr>
    <p:cSldViewPr>
      <p:cViewPr varScale="1">
        <p:scale>
          <a:sx n="146" d="100"/>
          <a:sy n="146" d="100"/>
        </p:scale>
        <p:origin x="-14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E1EB-39CF-4348-BCDB-1668BDE219DC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2A9CF-E8B0-4248-A7C3-5B6CE759F3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3856AE-E0E3-434A-9A9E-D32934502806}" type="datetimeFigureOut">
              <a:rPr lang="en-US" smtClean="0"/>
              <a:pPr/>
              <a:t>11/4/15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>
                <a:effectLst/>
              </a:rPr>
              <a:t>Sorting in Linear Time </a:t>
            </a:r>
            <a:endParaRPr lang="en-US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Guangyu Zou</a:t>
            </a:r>
          </a:p>
          <a:p>
            <a:r>
              <a:rPr lang="en-US" altLang="zh-CN" dirty="0" err="1" smtClean="0"/>
              <a:t>gyzou@dlut.edu.cn</a:t>
            </a:r>
            <a:endParaRPr lang="en-US" altLang="zh-CN" dirty="0" smtClean="0"/>
          </a:p>
          <a:p>
            <a:r>
              <a:rPr lang="en-US" altLang="zh-CN" dirty="0" smtClean="0"/>
              <a:t>Dalian University of Technology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83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Digits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get the lowest digit of a decimal?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X % 10</a:t>
            </a:r>
          </a:p>
          <a:p>
            <a:r>
              <a:rPr kumimoji="1" lang="en-US" altLang="zh-CN" dirty="0" smtClean="0"/>
              <a:t>How to get the </a:t>
            </a:r>
            <a:r>
              <a:rPr kumimoji="1" lang="en-US" altLang="zh-CN" dirty="0" err="1" smtClean="0"/>
              <a:t>ith</a:t>
            </a:r>
            <a:r>
              <a:rPr kumimoji="1" lang="en-US" altLang="zh-CN" dirty="0" smtClean="0"/>
              <a:t> digit of a decimal?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X/10</a:t>
            </a:r>
            <a:r>
              <a:rPr kumimoji="1" lang="en-US" altLang="zh-CN" baseline="30000" dirty="0" smtClean="0">
                <a:latin typeface="Times New Roman"/>
                <a:cs typeface="Times New Roman"/>
              </a:rPr>
              <a:t>i-1 </a:t>
            </a:r>
            <a:r>
              <a:rPr kumimoji="1" lang="en-US" altLang="zh-CN" dirty="0" smtClean="0">
                <a:latin typeface="Times New Roman"/>
                <a:cs typeface="Times New Roman"/>
              </a:rPr>
              <a:t>% 10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How to get the lowest digit of a binary?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X &amp; 1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How to get the 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ith</a:t>
            </a:r>
            <a:r>
              <a:rPr kumimoji="1" lang="en-US" altLang="zh-CN" dirty="0" smtClean="0">
                <a:latin typeface="Times New Roman"/>
                <a:cs typeface="Times New Roman"/>
              </a:rPr>
              <a:t> digit of a binary?</a:t>
            </a:r>
          </a:p>
          <a:p>
            <a:r>
              <a:rPr kumimoji="1" lang="en-US" altLang="zh-CN" dirty="0" smtClean="0">
                <a:latin typeface="Times New Roman"/>
                <a:cs typeface="Times New Roman"/>
              </a:rPr>
              <a:t>X &gt;&gt; </a:t>
            </a:r>
            <a:r>
              <a:rPr kumimoji="1" lang="en-US" altLang="zh-CN" dirty="0" err="1" smtClean="0">
                <a:latin typeface="Times New Roman"/>
                <a:cs typeface="Times New Roman"/>
              </a:rPr>
              <a:t>i</a:t>
            </a:r>
            <a:r>
              <a:rPr kumimoji="1" lang="en-US" altLang="zh-CN" dirty="0" smtClean="0">
                <a:latin typeface="Times New Roman"/>
                <a:cs typeface="Times New Roman"/>
              </a:rPr>
              <a:t> &amp; 1</a:t>
            </a:r>
            <a:endParaRPr kumimoji="1" lang="zh-CN" alt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371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Bucket 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Screen Shot 2015-04-01 at 8.29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5791200" cy="46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6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Bucket Sort</a:t>
            </a:r>
            <a:endParaRPr kumimoji="1" lang="zh-CN" altLang="en-US" dirty="0"/>
          </a:p>
        </p:txBody>
      </p:sp>
      <p:pic>
        <p:nvPicPr>
          <p:cNvPr id="6" name="图片 5" descr="Screen Shot 2015-04-01 at 8.3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7459345" cy="33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0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Problems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Designing solution strategies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Developing algorithms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Writing algorithms that implement the strategies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solidFill>
                  <a:srgbClr val="FF0000"/>
                </a:solidFill>
                <a:latin typeface="Arial" charset="0"/>
              </a:rPr>
              <a:t>Understand existing algorithms and modify/reuse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Understanding an algorithm by simulating its operation on an input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charset="0"/>
              </a:rPr>
              <a:t>Ensuring/proving correctness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Analyzing and comparing performance/efficiency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Theoretically: Using a variety of mathematical tools</a:t>
            </a:r>
          </a:p>
          <a:p>
            <a:pPr lvl="1">
              <a:lnSpc>
                <a:spcPct val="80000"/>
              </a:lnSpc>
            </a:pPr>
            <a:r>
              <a:rPr lang="en-US" altLang="zh-CN" sz="2300" dirty="0">
                <a:latin typeface="Arial" charset="0"/>
              </a:rPr>
              <a:t>Empirically: Code, run and collect performance data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Arial" charset="0"/>
              </a:rPr>
              <a:t>Choosing the best </a:t>
            </a:r>
          </a:p>
        </p:txBody>
      </p:sp>
    </p:spTree>
    <p:extLst>
      <p:ext uri="{BB962C8B-B14F-4D97-AF65-F5344CB8AC3E}">
        <p14:creationId xmlns:p14="http://schemas.microsoft.com/office/powerpoint/2010/main" val="3904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Counting 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Counting sort </a:t>
            </a:r>
            <a:r>
              <a:rPr lang="en-US" altLang="zh-CN" dirty="0"/>
              <a:t>assumes that each of the n input elements is an integer in the range </a:t>
            </a:r>
            <a:r>
              <a:rPr lang="en-US" altLang="zh-CN" b="1" i="1" dirty="0">
                <a:solidFill>
                  <a:srgbClr val="FF0000"/>
                </a:solidFill>
                <a:latin typeface="Times New Roman"/>
                <a:cs typeface="Times New Roman"/>
              </a:rPr>
              <a:t>0 to k</a:t>
            </a:r>
            <a:r>
              <a:rPr lang="en-US" altLang="zh-CN" dirty="0"/>
              <a:t>, for some integer k. When k </a:t>
            </a:r>
            <a:r>
              <a:rPr lang="en-US" altLang="zh-CN" dirty="0" smtClean="0"/>
              <a:t>= O(n</a:t>
            </a:r>
            <a:r>
              <a:rPr lang="en-US" altLang="zh-CN" dirty="0"/>
              <a:t>)</a:t>
            </a:r>
            <a:r>
              <a:rPr lang="en-US" altLang="zh-CN" dirty="0" smtClean="0"/>
              <a:t>, </a:t>
            </a:r>
            <a:r>
              <a:rPr lang="en-US" altLang="zh-CN" dirty="0"/>
              <a:t>the sort runs in </a:t>
            </a:r>
            <a:r>
              <a:rPr lang="en-US" altLang="zh-CN" dirty="0" smtClean="0"/>
              <a:t>O(n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time. </a:t>
            </a:r>
          </a:p>
          <a:p>
            <a:r>
              <a:rPr lang="en-US" altLang="zh-CN" dirty="0"/>
              <a:t>Counting sort determines, for each input element x, the number of elements less than x. It uses this information to place element x directly into its position in the output array.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20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Pseudo Code</a:t>
            </a:r>
            <a:endParaRPr kumimoji="1" lang="zh-CN" altLang="en-US" dirty="0"/>
          </a:p>
        </p:txBody>
      </p:sp>
      <p:pic>
        <p:nvPicPr>
          <p:cNvPr id="4" name="图片 3" descr="Screen Shot 2015-04-01 at 7.31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905000"/>
            <a:ext cx="81011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2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Can we iterate Array A from the beginning to the end?</a:t>
            </a:r>
          </a:p>
          <a:p>
            <a:pPr lvl="1"/>
            <a:r>
              <a:rPr kumimoji="1" lang="en-US" altLang="zh-CN" dirty="0" smtClean="0"/>
              <a:t>The sequence after counting sort is sorted.</a:t>
            </a:r>
          </a:p>
          <a:p>
            <a:pPr lvl="1"/>
            <a:r>
              <a:rPr kumimoji="1" lang="en-US" altLang="zh-CN" dirty="0"/>
              <a:t>But it </a:t>
            </a:r>
            <a:r>
              <a:rPr kumimoji="1" lang="en-US" altLang="zh-CN" dirty="0" smtClean="0"/>
              <a:t>eliminates </a:t>
            </a:r>
            <a:r>
              <a:rPr kumimoji="1" lang="en-US" altLang="zh-CN" dirty="0"/>
              <a:t>the property of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stable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pPr lvl="1"/>
            <a:r>
              <a:rPr lang="en-US" altLang="zh-CN" b="1" i="1" dirty="0" smtClean="0">
                <a:solidFill>
                  <a:srgbClr val="FF0000"/>
                </a:solidFill>
              </a:rPr>
              <a:t>Stable</a:t>
            </a:r>
            <a:r>
              <a:rPr lang="en-US" altLang="zh-CN" dirty="0"/>
              <a:t>: numbers with the same value appear in the output array in the same order as they do in the input array.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54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Operational Example</a:t>
            </a:r>
            <a:endParaRPr kumimoji="1" lang="zh-CN" altLang="en-US" dirty="0"/>
          </a:p>
        </p:txBody>
      </p:sp>
      <p:pic>
        <p:nvPicPr>
          <p:cNvPr id="7" name="图片 6" descr="Screen Shot 2015-04-01 at 7.3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57400"/>
            <a:ext cx="8700910" cy="36197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48000" y="2057400"/>
            <a:ext cx="27432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72200" y="1981200"/>
            <a:ext cx="27432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962400"/>
            <a:ext cx="27432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24200" y="3886200"/>
            <a:ext cx="27432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72200" y="3962400"/>
            <a:ext cx="27432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2400" y="2743200"/>
            <a:ext cx="2743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49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max value in the array is extremely large.</a:t>
            </a:r>
          </a:p>
          <a:p>
            <a:r>
              <a:rPr kumimoji="1" lang="en-US" altLang="zh-CN" dirty="0" smtClean="0"/>
              <a:t>The number of duplicates is extremely large.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49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Radix sort </a:t>
            </a:r>
            <a:endParaRPr kumimoji="1" lang="zh-CN" altLang="en-US" dirty="0"/>
          </a:p>
        </p:txBody>
      </p:sp>
      <p:pic>
        <p:nvPicPr>
          <p:cNvPr id="4" name="图片 3" descr="Screen Shot 2015-04-01 at 7.4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7941"/>
            <a:ext cx="7467600" cy="34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Pseudo 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Screen Shot 2015-04-01 at 7.56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1800"/>
            <a:ext cx="725509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3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18422</TotalTime>
  <Words>296</Words>
  <Application>Microsoft Macintosh PowerPoint</Application>
  <PresentationFormat>全屏显示(4:3)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Flow</vt:lpstr>
      <vt:lpstr>Chapter 8 Sorting in Linear Time </vt:lpstr>
      <vt:lpstr>Outline</vt:lpstr>
      <vt:lpstr>Counting Sort</vt:lpstr>
      <vt:lpstr>Pseudo Code</vt:lpstr>
      <vt:lpstr>Questions</vt:lpstr>
      <vt:lpstr>Operational Example</vt:lpstr>
      <vt:lpstr>Issues</vt:lpstr>
      <vt:lpstr>Radix sort </vt:lpstr>
      <vt:lpstr>Pseudo Code</vt:lpstr>
      <vt:lpstr>Digits Operations</vt:lpstr>
      <vt:lpstr>Bucket Sort</vt:lpstr>
      <vt:lpstr>Bucket Sort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Creativity in Scientific Communities</dc:title>
  <dc:creator>gzz0001</dc:creator>
  <cp:lastModifiedBy>Guangyu Zou</cp:lastModifiedBy>
  <cp:revision>633</cp:revision>
  <dcterms:created xsi:type="dcterms:W3CDTF">2009-06-02T20:29:18Z</dcterms:created>
  <dcterms:modified xsi:type="dcterms:W3CDTF">2015-11-04T02:31:37Z</dcterms:modified>
</cp:coreProperties>
</file>