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319" r:id="rId10"/>
    <p:sldId id="31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FA99-6F05-86F6-4077-78DE4A4E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94C2-B2E4-83B6-06EE-F5F2D0512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E1443-AADB-B782-4720-4546803E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B3D7D-FBE1-6361-63BD-51AC6357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034A3-7820-3938-6D63-42F006A7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D9DFF-3083-08FE-D25B-9189A85D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637E7-20CF-63DB-0167-FFFD4B131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7EB6-B6AF-6F98-6619-A2A7C49B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AFF17-8391-1221-FA91-AD0607CA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DCAA3-B782-EF7E-EF6B-83AC238C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4AF86-75CB-EB01-CB66-574D065B9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89A21-736D-9ADD-8C93-83C5D566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133C9-9482-C724-0E06-D2697243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EBC84-EFFC-B3D1-4679-38A133E5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AEE11-398F-B13D-7D1B-4AA59676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682C-09A8-6475-1B0D-8D337B1C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11D5D-AC2E-4975-DC76-B2DEE175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66ED5-ABB6-CC08-A955-431608A3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C8C1-E399-9366-7260-D5F959F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9A8E8-7DBE-7660-9163-96D8A8B3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318D-8DF4-2139-A564-49262DDA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2E1BF-25D2-1C9B-0835-5A7FC982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3C13D-69C0-E581-9C91-97DAD5B1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60D1-040C-42F6-582C-4B8E2EF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77061-2CB3-7FC3-9093-13D5DB8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4D6C-D4BC-AC91-B45D-D0877312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1086F-3316-EDD2-3531-BDE296D2F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3B8FF-40AD-85F6-8750-73244477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1DCA5-8302-D74F-4752-642892CD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19309-39C4-9129-FE06-27E9BC83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03BD8-0550-DB19-B82E-A724913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74E37-9DA0-5DCF-069A-ECDEDD7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1DE96-F735-DA0C-FAB9-5EC1C8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04241-D5DA-0CF3-6197-7AD3CA0DE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AF02D-DCDC-DE72-CF6F-19BA2553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A718F-181D-2393-5D91-9F64E0F3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2AB59-2AD0-89CA-6294-FDD72A45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A4115-077B-3C63-0243-02BD424F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C858E-AA8F-76C5-D354-CDC4E1D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9E4A3-0959-E149-91E0-27FEF837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FF906-624D-0956-2659-813B8D30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76F85-1E31-D4EF-A799-410F0791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74535-DBF8-27BF-D446-71AE9693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5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8315F-5C3E-114D-9AF3-938D4949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FA9599-3DEB-8402-B0DC-F4099721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D7992-7D3B-71AD-E32F-D48B153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42C5-5BF2-E4A3-D533-03EE873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A07AE-FE2F-B777-43FB-236075B3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A55EC-3BF1-89BD-57F0-CEE6233E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B37E2-D31A-0168-F226-59A506CC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5C59-D4D5-009B-346F-CED0250B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E08BC-726A-F5DE-C1DD-C654BF28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3A1B-FFBF-0A34-ED5A-4D24B32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E7F9A-0F12-16D6-2DBD-765870F6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AF846-8770-AB96-A154-D09647F6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090FE-A78B-5977-2A92-BEA3D726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1BEC9-7666-A7DE-06ED-84B141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047CE-B498-28CC-AAA7-6864594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B6E63E-D864-5402-A134-C8E84489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3B7A1-9E35-4F48-D580-DAFB326A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A3EF6-A731-F342-A818-554AD87AA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4AC6-857B-4365-95B1-1D2A899CC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F29A7-DC6D-5DA2-61D4-3B7CF869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2209E-6221-B0BA-F71B-B2D5742D7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328C-F13C-4F6F-9D04-01E9D485D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691626-1B24-0949-82EC-21B6CB27C8CB}"/>
                  </a:ext>
                </a:extLst>
              </p:cNvPr>
              <p:cNvSpPr/>
              <p:nvPr/>
            </p:nvSpPr>
            <p:spPr>
              <a:xfrm>
                <a:off x="140314" y="0"/>
                <a:ext cx="12051686" cy="8388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𝑰𝒏𝒕𝒆𝒈𝒓𝒂𝒕𝒊𝒏𝒈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𝑭𝒂𝒄𝒕𝒐𝒓𝒔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𝐻𝑜𝑤𝑒𝑣𝑒𝑟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𝑒𝑎𝑠𝑖𝑙𝑦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𝑚𝑎𝑑𝑒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𝑑𝑜𝑚𝑎𝑖𝑛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𝑚𝑢𝑙𝑡𝑖𝑝𝑙𝑦𝑖𝑛𝑔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𝑟𝑒𝑠𝑢𝑙𝑡𝑖𝑛𝑔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ad>
                        <m:radPr>
                          <m:degHide m:val="on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𝑫𝒆𝒇𝒊𝒏𝒊𝒕𝒊𝒐𝒏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𝑑𝑒𝑓𝑖𝑛𝑒𝑑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𝐸𝑢𝑙𝑒𝑟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𝑚𝑢𝑙𝑡𝑖𝑝𝑙𝑖𝑒𝑟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𝑛𝑒𝑐𝑒𝑠𝑠𝑎𝑟𝑦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dirty="0"/>
                </a:br>
                <a:br>
                  <a:rPr kumimoji="1" lang="en-US" altLang="zh-CN" sz="2400" b="1" dirty="0"/>
                </a:br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691626-1B24-0949-82EC-21B6CB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4" y="0"/>
                <a:ext cx="12051686" cy="8388643"/>
              </a:xfrm>
              <a:prstGeom prst="rect">
                <a:avLst/>
              </a:prstGeo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8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83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𝑆𝑜𝑚𝑒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𝑠𝑝𝑒𝑐𝑖𝑎𝑙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𝑂𝐷𝐸𝑠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2.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′,…,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𝑡𝑟𝑎𝑛𝑠𝑓𝑜𝑟𝑚𝑠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′,…,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0          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i="1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=0.(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838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2D142E5C-9B3C-6510-B31D-04825EBF0E65}"/>
              </a:ext>
            </a:extLst>
          </p:cNvPr>
          <p:cNvSpPr/>
          <p:nvPr/>
        </p:nvSpPr>
        <p:spPr>
          <a:xfrm>
            <a:off x="9057290" y="1576552"/>
            <a:ext cx="465083" cy="94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3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/>
              <p:nvPr/>
            </p:nvSpPr>
            <p:spPr>
              <a:xfrm>
                <a:off x="74886" y="165536"/>
                <a:ext cx="12117113" cy="6696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𝐸𝑥𝑒𝑟𝑐𝑖𝑠𝑒𝑠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𝐷𝑒𝑡𝑒𝑟𝑚𝑖𝑛𝑒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𝑒𝑞𝑢𝑎𝑡𝑖𝑜𝑛𝑠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" y="165536"/>
                <a:ext cx="12117113" cy="6696128"/>
              </a:xfrm>
              <a:prstGeom prst="rect">
                <a:avLst/>
              </a:prstGeom>
              <a:blipFill>
                <a:blip r:embed="rId2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1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B34F61-FE22-4D46-8837-4142B79FCF5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765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𝑰𝒏𝒕𝒆𝒈𝒓𝒂𝒕𝒊𝒏𝒈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𝒅𝒆𝒑𝒆𝒏𝒅𝒊𝒏𝒈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𝑛𝑡𝑒𝑔𝑟𝑎𝑡𝑖𝑛𝑔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𝒅𝒆𝒑𝒆𝒏𝒅𝒔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𝑑𝑒𝑝𝑒𝑛𝑑𝑠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𝑖𝑛𝑡𝑒𝑔𝑟𝑎𝑡𝑖𝑛𝑔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kumimoji="1"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𝑖𝑛𝑡𝑒𝑔𝑟𝑎𝑡𝑖𝑛𝑔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𝒅𝒆𝒑𝒆𝒏𝒅𝒔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𝑑𝑒𝑝𝑒𝑛𝑑𝑠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𝑖𝑛𝑡𝑒𝑔𝑟𝑎𝑡𝑖𝑛𝑔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𝑏𝑦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∫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B34F61-FE22-4D46-8837-4142B79F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659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1B2CA1-DE97-E54F-B884-89D95423941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20113" cy="643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 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𝑑𝑒𝑝𝑒𝑛𝑑𝑠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∫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𝑑𝑒𝑝𝑒𝑛𝑑𝑠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−∫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𝑬𝒙𝒆𝒓𝒄𝒊𝒔𝒆𝒔</m:t>
                      </m:r>
                      <m:r>
                        <a:rPr kumimoji="1"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−(2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1B2CA1-DE97-E54F-B884-89D95423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20113" cy="6432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7BBFB99C-E0AE-5A4D-8EC1-22CD392ECFB0}"/>
              </a:ext>
            </a:extLst>
          </p:cNvPr>
          <p:cNvSpPr/>
          <p:nvPr/>
        </p:nvSpPr>
        <p:spPr>
          <a:xfrm>
            <a:off x="4546121" y="2398143"/>
            <a:ext cx="586596" cy="13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8F86BE23-39CD-BA4B-AE01-28F97F9DFE02}"/>
              </a:ext>
            </a:extLst>
          </p:cNvPr>
          <p:cNvSpPr/>
          <p:nvPr/>
        </p:nvSpPr>
        <p:spPr>
          <a:xfrm>
            <a:off x="4839419" y="3602966"/>
            <a:ext cx="586596" cy="13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04096B-8B82-E247-8136-F8CCC5BCF1D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00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𝑰𝒎𝒑𝒍𝒊𝒄𝒊𝒕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𝒇𝒊𝒓𝒔𝒕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𝒅𝒊𝒇𝒇𝒆𝒓𝒆𝒏𝒕𝒊𝒂𝒍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𝒆𝒒𝒖𝒂𝒕𝒊𝒐𝒏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𝑇h𝑟𝑜𝑢𝑔h𝑜𝑢𝑡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𝑠𝑒𝑐𝑡𝑖𝑜𝑛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𝑑𝑜𝑚𝑎𝑖𝑛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ase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 1.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𝑒𝑥𝑝𝑙𝑖𝑐𝑖𝑡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𝑒𝑞𝑢𝑎𝑡𝑖𝑜𝑛𝑠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b="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𝑖𝑛𝑡𝑒𝑔𝑟𝑎𝑏𝑙𝑒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𝑚𝑒𝑡h𝑜𝑑𝑠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𝑡h𝑒𝑠𝑒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𝑒𝑥𝑝𝑙𝑖𝑐𝑖𝑡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𝑜𝑏𝑡𝑎𝑖𝑛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 </m:t>
                      </m:r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2.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𝑃𝑎𝑟𝑎𝑚𝑒𝑡𝑟𝑖𝑐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𝑅𝑒𝑝𝑟𝑒𝑠𝑒𝑛𝑡𝑎𝑡𝑖𝑜𝑛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𝑠𝑒𝑐𝑡𝑖𝑜𝑛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𝑑𝑖𝑠𝑐𝑢𝑠𝑠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𝑘𝑖𝑛𝑑𝑠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𝑖𝑚𝑝𝑙𝑖𝑐𝑖𝑡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𝑐𝑜𝑢𝑙𝑑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𝑠𝑜𝑙𝑣𝑒𝑑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𝑎𝑛𝑠𝑎𝑡𝑧𝑒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en-US" altLang="zh-CN" b="0" dirty="0"/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04096B-8B82-E247-8136-F8CCC5BC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003153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01C7F9A-D6F5-E544-9D87-525682E6F69F}"/>
              </a:ext>
            </a:extLst>
          </p:cNvPr>
          <p:cNvSpPr/>
          <p:nvPr/>
        </p:nvSpPr>
        <p:spPr>
          <a:xfrm>
            <a:off x="6719299" y="123290"/>
            <a:ext cx="2095928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D45320-C520-4048-8EC0-FB94C3B0ED6C}"/>
              </a:ext>
            </a:extLst>
          </p:cNvPr>
          <p:cNvSpPr/>
          <p:nvPr/>
        </p:nvSpPr>
        <p:spPr>
          <a:xfrm>
            <a:off x="6719299" y="133565"/>
            <a:ext cx="2095928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45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6CB9B6B-AEB9-6040-AE28-82E5467B0962}"/>
                  </a:ext>
                </a:extLst>
              </p:cNvPr>
              <p:cNvSpPr txBox="1"/>
              <p:nvPr/>
            </p:nvSpPr>
            <p:spPr>
              <a:xfrm>
                <a:off x="0" y="110177"/>
                <a:ext cx="12092683" cy="6496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400" b="1" dirty="0"/>
                  <a:t>.   (1)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𝑝𝑎𝑟𝑎𝑚𝑒𝑡𝑟𝑖𝑐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𝑟𝑒𝑝𝑟𝑒𝑠𝑒𝑛𝑡𝑎𝑡𝑖𝑜𝑛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𝑟𝑒𝑝𝑟𝑒𝑠𝑒𝑛𝑡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𝑓𝑜𝑙𝑙𝑜𝑤𝑠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𝑖𝑛𝑡𝑒𝑟𝑣𝑎𝑙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𝑝𝑟𝑜𝑝𝑒𝑟𝑡𝑦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𝑟𝑒𝑝𝑟𝑒𝑠𝑒𝑛𝑡𝑒𝑑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𝑚𝑜𝑟𝑒𝑜𝑣𝑒𝑟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=∫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𝑑𝑖𝑠𝑐𝑢𝑠𝑠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𝑒𝑞𝑎𝑢𝑡𝑖𝑜𝑛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𝑑𝑒𝑠𝑐𝑟𝑖𝑏𝑒𝑑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6CB9B6B-AEB9-6040-AE28-82E5467B0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177"/>
                <a:ext cx="12092683" cy="6496202"/>
              </a:xfrm>
              <a:prstGeom prst="rect">
                <a:avLst/>
              </a:prstGeom>
              <a:blipFill>
                <a:blip r:embed="rId2"/>
                <a:stretch>
                  <a:fillRect l="-8088" t="-17773" r="-210" b="-30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2A14F8-F884-494B-9686-EA31329E51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877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′5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′3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−5=0.</m:t>
                      </m:r>
                    </m:oMath>
                  </m:oMathPara>
                </a14:m>
                <a:br>
                  <a:rPr kumimoji="1" lang="en-US" altLang="zh-CN" sz="240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2A14F8-F884-494B-9686-EA31329E5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877502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B1C4FB-002C-FB4A-B107-20AA31F9286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70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𝑰𝑰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</a:rPr>
                        <m:t>𝑎𝑛𝑠𝑎𝑡𝑧𝑒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𝑝𝑟𝑜𝑝𝑒𝑟𝑡𝑦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𝑡h𝑒𝑦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𝑙𝑒𝑎𝑑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𝑐𝑢𝑟𝑣𝑒𝑠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𝑠𝑝𝑒𝑐𝑖𝑎𝑙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𝑝𝑎𝑟𝑎𝑚𝑒𝑡𝑟𝑖𝑐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𝑟𝑒𝑝𝑟𝑒𝑠𝑒𝑛𝑡𝑎𝑡𝑖𝑜𝑛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𝑝𝑎𝑟𝑎𝑚𝑒𝑡𝑟𝑖𝑐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𝑟𝑒𝑝𝑟𝑒𝑠𝑒𝑛𝑡𝑎𝑡𝑖𝑜𝑛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𝑝𝑟𝑜𝑝𝑒𝑟𝑡𝑦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𝑝𝑑𝑥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𝑑𝑒𝑟𝑖𝑣𝑒𝑑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𝑠𝑜𝑙𝑣𝑖𝑛𝑔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𝑠𝑢𝑏𝑠𝑡𝑖𝑡𝑢𝑡𝑖𝑜𝑛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𝑑𝑖𝑠𝑐𝑢𝑠𝑠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𝑒𝑞𝑎𝑢𝑡𝑖𝑜𝑛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𝑑𝑒𝑠𝑐𝑟𝑖𝑏𝑒𝑑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i="1" dirty="0"/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B1C4FB-002C-FB4A-B107-20AA31F9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709529"/>
              </a:xfrm>
              <a:prstGeom prst="rect">
                <a:avLst/>
              </a:prstGeom>
              <a:blipFill>
                <a:blip r:embed="rId2"/>
                <a:stretch>
                  <a:fillRect l="-417" r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5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276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𝐶𝑙𝑎𝑖𝑟𝑎𝑢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𝑡𝑤𝑖𝑐𝑒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≠0.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276474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1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56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𝑆𝑜𝑚𝑒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𝑠𝑝𝑒𝑐𝑖𝑎𝑙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𝑂𝐷𝐸𝑠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1.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𝑂𝐷𝐸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𝑡𝑟𝑎𝑛𝑠𝑓𝑜𝑟𝑚𝑠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′,…,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kumimoji="1" lang="en-US" altLang="zh-CN" sz="2400" i="1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94E44C-35CD-954D-9181-682CFE10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564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5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1050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liufengnan@dlut.edu.cn</dc:creator>
  <cp:lastModifiedBy>liufengnan@dlut.edu.cn</cp:lastModifiedBy>
  <cp:revision>1</cp:revision>
  <dcterms:created xsi:type="dcterms:W3CDTF">2023-03-01T09:56:27Z</dcterms:created>
  <dcterms:modified xsi:type="dcterms:W3CDTF">2023-03-01T11:35:50Z</dcterms:modified>
</cp:coreProperties>
</file>