
<file path=[Content_Types].xml><?xml version="1.0" encoding="utf-8"?>
<Types xmlns="http://schemas.openxmlformats.org/package/2006/content-types">
  <Default Extension="rels" ContentType="application/vnd.openxmlformats-package.relationships+xml"/>
  <Default Extension="xml" ContentType="application/xml"/>
  <Default Extension="mp4" ContentType="video/mp4"/>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9" name="Shape 2"/>
        <p:cNvGrpSpPr/>
        <p:nvPr/>
      </p:nvGrpSpPr>
      <p:grpSpPr>
        <a:xfrm>
          <a:off x="0" y="0"/>
          <a:ext cx="0" cy="0"/>
          <a:chOff x="0" y="0"/>
          <a:chExt cx="0" cy="0"/>
        </a:xfrm>
      </p:grpSpPr>
      <p:sp>
        <p:nvSpPr>
          <p:cNvPr id="1048693" name="Google Shape;3;n"/>
          <p:cNvSpPr txBox="1">
            <a:spLocks noGrp="1"/>
          </p:cNvSpPr>
          <p:nvPr>
            <p:ph type="hdr" idx="2"/>
          </p:nvPr>
        </p:nvSpPr>
        <p:spPr>
          <a:xfrm>
            <a:off x="0" y="0"/>
            <a:ext cx="2971800" cy="4572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4" name="Google Shape;4;n"/>
          <p:cNvSpPr txBox="1">
            <a:spLocks noGrp="1"/>
          </p:cNvSpPr>
          <p:nvPr>
            <p:ph type="dt" idx="10"/>
          </p:nvPr>
        </p:nvSpPr>
        <p:spPr>
          <a:xfrm>
            <a:off x="3884613" y="0"/>
            <a:ext cx="2971800" cy="4572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5" name="Google Shape;5;n"/>
          <p:cNvSpPr>
            <a:spLocks noChangeAspect="1" noRot="1" noGrp="1"/>
          </p:cNvSpPr>
          <p:nvPr>
            <p:ph type="sldImg" idx="3"/>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6" name="Google Shape;6;n"/>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697" name="Google Shape;7;n"/>
          <p:cNvSpPr txBox="1">
            <a:spLocks noGrp="1"/>
          </p:cNvSpPr>
          <p:nvPr>
            <p:ph type="ftr" idx="11"/>
          </p:nvPr>
        </p:nvSpPr>
        <p:spPr>
          <a:xfrm>
            <a:off x="0" y="8685213"/>
            <a:ext cx="2971800" cy="4572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98" name="Google Shape;8;n"/>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pPr algn="r" indent="0" lvl="0" marL="0" marR="0" rtl="0">
                <a:spcBef>
                  <a:spcPts val="0"/>
                </a:spcBef>
                <a:spcAft>
                  <a:spcPts val="0"/>
                </a:spcAft>
                <a:buNone/>
              </a:p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87"/>
        <p:cNvGrpSpPr/>
        <p:nvPr/>
      </p:nvGrpSpPr>
      <p:grpSpPr>
        <a:xfrm>
          <a:off x="0" y="0"/>
          <a:ext cx="0" cy="0"/>
          <a:chOff x="0" y="0"/>
          <a:chExt cx="0" cy="0"/>
        </a:xfrm>
      </p:grpSpPr>
      <p:sp>
        <p:nvSpPr>
          <p:cNvPr id="1048624" name="Google Shape;88;p1: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5" name="Google Shape;89;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52"/>
        <p:cNvGrpSpPr/>
        <p:nvPr/>
      </p:nvGrpSpPr>
      <p:grpSpPr>
        <a:xfrm>
          <a:off x="0" y="0"/>
          <a:ext cx="0" cy="0"/>
          <a:chOff x="0" y="0"/>
          <a:chExt cx="0" cy="0"/>
        </a:xfrm>
      </p:grpSpPr>
      <p:sp>
        <p:nvSpPr>
          <p:cNvPr id="1048612" name="Google Shape;153;p10: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3" name="Google Shape;154;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59"/>
        <p:cNvGrpSpPr/>
        <p:nvPr/>
      </p:nvGrpSpPr>
      <p:grpSpPr>
        <a:xfrm>
          <a:off x="0" y="0"/>
          <a:ext cx="0" cy="0"/>
          <a:chOff x="0" y="0"/>
          <a:chExt cx="0" cy="0"/>
        </a:xfrm>
      </p:grpSpPr>
      <p:sp>
        <p:nvSpPr>
          <p:cNvPr id="1048647" name="Google Shape;160;p11: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8" name="Google Shape;161;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96"/>
        <p:cNvGrpSpPr/>
        <p:nvPr/>
      </p:nvGrpSpPr>
      <p:grpSpPr>
        <a:xfrm>
          <a:off x="0" y="0"/>
          <a:ext cx="0" cy="0"/>
          <a:chOff x="0" y="0"/>
          <a:chExt cx="0" cy="0"/>
        </a:xfrm>
      </p:grpSpPr>
      <p:sp>
        <p:nvSpPr>
          <p:cNvPr id="1048634" name="Google Shape;97;p2: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5" name="Google Shape;98;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03"/>
        <p:cNvGrpSpPr/>
        <p:nvPr/>
      </p:nvGrpSpPr>
      <p:grpSpPr>
        <a:xfrm>
          <a:off x="0" y="0"/>
          <a:ext cx="0" cy="0"/>
          <a:chOff x="0" y="0"/>
          <a:chExt cx="0" cy="0"/>
        </a:xfrm>
      </p:grpSpPr>
      <p:sp>
        <p:nvSpPr>
          <p:cNvPr id="1048639" name="Google Shape;104;p3: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0" name="Google Shape;105;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10"/>
        <p:cNvGrpSpPr/>
        <p:nvPr/>
      </p:nvGrpSpPr>
      <p:grpSpPr>
        <a:xfrm>
          <a:off x="0" y="0"/>
          <a:ext cx="0" cy="0"/>
          <a:chOff x="0" y="0"/>
          <a:chExt cx="0" cy="0"/>
        </a:xfrm>
      </p:grpSpPr>
      <p:sp>
        <p:nvSpPr>
          <p:cNvPr id="1048617" name="Google Shape;111;p4: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8" name="Google Shape;112;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7"/>
        <p:cNvGrpSpPr/>
        <p:nvPr/>
      </p:nvGrpSpPr>
      <p:grpSpPr>
        <a:xfrm>
          <a:off x="0" y="0"/>
          <a:ext cx="0" cy="0"/>
          <a:chOff x="0" y="0"/>
          <a:chExt cx="0" cy="0"/>
        </a:xfrm>
      </p:grpSpPr>
      <p:sp>
        <p:nvSpPr>
          <p:cNvPr id="1048607" name="Google Shape;118;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8" name="Google Shape;119;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 name="Shape 124"/>
        <p:cNvGrpSpPr/>
        <p:nvPr/>
      </p:nvGrpSpPr>
      <p:grpSpPr>
        <a:xfrm>
          <a:off x="0" y="0"/>
          <a:ext cx="0" cy="0"/>
          <a:chOff x="0" y="0"/>
          <a:chExt cx="0" cy="0"/>
        </a:xfrm>
      </p:grpSpPr>
      <p:sp>
        <p:nvSpPr>
          <p:cNvPr id="1048597" name="Google Shape;125;p6: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8" name="Google Shape;126;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131"/>
        <p:cNvGrpSpPr/>
        <p:nvPr/>
      </p:nvGrpSpPr>
      <p:grpSpPr>
        <a:xfrm>
          <a:off x="0" y="0"/>
          <a:ext cx="0" cy="0"/>
          <a:chOff x="0" y="0"/>
          <a:chExt cx="0" cy="0"/>
        </a:xfrm>
      </p:grpSpPr>
      <p:sp>
        <p:nvSpPr>
          <p:cNvPr id="1048587" name="Google Shape;132;p7: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88" name="Google Shape;133;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138"/>
        <p:cNvGrpSpPr/>
        <p:nvPr/>
      </p:nvGrpSpPr>
      <p:grpSpPr>
        <a:xfrm>
          <a:off x="0" y="0"/>
          <a:ext cx="0" cy="0"/>
          <a:chOff x="0" y="0"/>
          <a:chExt cx="0" cy="0"/>
        </a:xfrm>
      </p:grpSpPr>
      <p:sp>
        <p:nvSpPr>
          <p:cNvPr id="1048592" name="Google Shape;139;p8: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3" name="Google Shape;140;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45"/>
        <p:cNvGrpSpPr/>
        <p:nvPr/>
      </p:nvGrpSpPr>
      <p:grpSpPr>
        <a:xfrm>
          <a:off x="0" y="0"/>
          <a:ext cx="0" cy="0"/>
          <a:chOff x="0" y="0"/>
          <a:chExt cx="0" cy="0"/>
        </a:xfrm>
      </p:grpSpPr>
      <p:sp>
        <p:nvSpPr>
          <p:cNvPr id="1048602" name="Google Shape;146;p9: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3" name="Google Shape;147;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0" name="Google Shape;19;p2"/>
          <p:cNvSpPr txBox="1">
            <a:spLocks noGrp="1"/>
          </p:cNvSpPr>
          <p:nvPr>
            <p:ph type="ctrTitle"/>
          </p:nvPr>
        </p:nvSpPr>
        <p:spPr>
          <a:xfrm>
            <a:off x="1524000" y="1122363"/>
            <a:ext cx="9144000" cy="2387600"/>
          </a:xfrm>
          <a:prstGeom prst="rect"/>
          <a:noFill/>
          <a:ln>
            <a:noFill/>
          </a:ln>
        </p:spPr>
        <p:txBody>
          <a:bodyPr anchor="b" anchorCtr="0" bIns="45700" lIns="91425" rIns="91425" spcFirstLastPara="1" tIns="45700" wrap="square">
            <a:noAutofit/>
          </a:bodyPr>
          <a:lstStyle>
            <a:lvl1pPr algn="ctr" lvl="0" marR="0" rtl="0">
              <a:lnSpc>
                <a:spcPct val="90000"/>
              </a:lnSpc>
              <a:spcBef>
                <a:spcPts val="0"/>
              </a:spcBef>
              <a:spcAft>
                <a:spcPts val="0"/>
              </a:spcAft>
              <a:buClr>
                <a:schemeClr val="dk1"/>
              </a:buClr>
              <a:buSzPts val="6000"/>
              <a:buFont typeface="Calibri"/>
              <a:buNone/>
              <a:defRPr b="0" cap="none" sz="60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1" name="Google Shape;20;p2"/>
          <p:cNvSpPr txBox="1">
            <a:spLocks noGrp="1"/>
          </p:cNvSpPr>
          <p:nvPr>
            <p:ph type="subTitle" idx="1"/>
          </p:nvPr>
        </p:nvSpPr>
        <p:spPr>
          <a:xfrm>
            <a:off x="1524000" y="3602038"/>
            <a:ext cx="9144000" cy="1655762"/>
          </a:xfrm>
          <a:prstGeom prst="rect"/>
          <a:noFill/>
          <a:ln>
            <a:noFill/>
          </a:ln>
        </p:spPr>
        <p:txBody>
          <a:bodyPr anchor="t" anchorCtr="0" bIns="45700" lIns="91425" rIns="91425" spcFirstLastPara="1" tIns="45700" wrap="square">
            <a:noAutofit/>
          </a:bodyPr>
          <a:lstStyle>
            <a:lvl1pPr algn="ctr" lvl="0" marR="0" rtl="0">
              <a:lnSpc>
                <a:spcPct val="90000"/>
              </a:lnSpc>
              <a:spcBef>
                <a:spcPts val="1000"/>
              </a:spcBef>
              <a:spcAft>
                <a:spcPts val="0"/>
              </a:spcAft>
              <a:buClr>
                <a:schemeClr val="dk1"/>
              </a:buClr>
              <a:buSzPts val="2400"/>
              <a:buFont typeface="Arial"/>
              <a:buNone/>
              <a:defRPr b="0" cap="none" sz="2400" i="0" strike="noStrike" u="none">
                <a:solidFill>
                  <a:schemeClr val="dk1"/>
                </a:solidFill>
                <a:latin typeface="Calibri"/>
                <a:ea typeface="Calibri"/>
                <a:cs typeface="Calibri"/>
                <a:sym typeface="Calibri"/>
              </a:defRPr>
            </a:lvl1pPr>
            <a:lvl2pPr algn="ctr" lvl="1" marR="0" rtl="0">
              <a:lnSpc>
                <a:spcPct val="90000"/>
              </a:lnSpc>
              <a:spcBef>
                <a:spcPts val="500"/>
              </a:spcBef>
              <a:spcAft>
                <a:spcPts val="0"/>
              </a:spcAft>
              <a:buClr>
                <a:schemeClr val="dk1"/>
              </a:buClr>
              <a:buSzPts val="2000"/>
              <a:buFont typeface="Arial"/>
              <a:buNone/>
              <a:defRPr b="0" cap="none" sz="2000" i="0" strike="noStrike" u="none">
                <a:solidFill>
                  <a:schemeClr val="dk1"/>
                </a:solidFill>
                <a:latin typeface="Calibri"/>
                <a:ea typeface="Calibri"/>
                <a:cs typeface="Calibri"/>
                <a:sym typeface="Calibri"/>
              </a:defRPr>
            </a:lvl2pPr>
            <a:lvl3pPr algn="ctr" lvl="2" marR="0" rtl="0">
              <a:lnSpc>
                <a:spcPct val="90000"/>
              </a:lnSpc>
              <a:spcBef>
                <a:spcPts val="500"/>
              </a:spcBef>
              <a:spcAft>
                <a:spcPts val="0"/>
              </a:spcAft>
              <a:buClr>
                <a:schemeClr val="dk1"/>
              </a:buClr>
              <a:buSzPts val="1800"/>
              <a:buFont typeface="Arial"/>
              <a:buNone/>
              <a:defRPr b="0" cap="none" sz="1800" i="0" strike="noStrike" u="none">
                <a:solidFill>
                  <a:schemeClr val="dk1"/>
                </a:solidFill>
                <a:latin typeface="Calibri"/>
                <a:ea typeface="Calibri"/>
                <a:cs typeface="Calibri"/>
                <a:sym typeface="Calibri"/>
              </a:defRPr>
            </a:lvl3pPr>
            <a:lvl4pPr algn="ctr" lvl="3" marR="0" rtl="0">
              <a:lnSpc>
                <a:spcPct val="90000"/>
              </a:lnSpc>
              <a:spcBef>
                <a:spcPts val="500"/>
              </a:spcBef>
              <a:spcAft>
                <a:spcPts val="0"/>
              </a:spcAft>
              <a:buClr>
                <a:schemeClr val="dk1"/>
              </a:buClr>
              <a:buSzPts val="1600"/>
              <a:buFont typeface="Arial"/>
              <a:buNone/>
              <a:defRPr b="0" cap="none" sz="1600" i="0" strike="noStrike" u="none">
                <a:solidFill>
                  <a:schemeClr val="dk1"/>
                </a:solidFill>
                <a:latin typeface="Calibri"/>
                <a:ea typeface="Calibri"/>
                <a:cs typeface="Calibri"/>
                <a:sym typeface="Calibri"/>
              </a:defRPr>
            </a:lvl4pPr>
            <a:lvl5pPr algn="ctr" lvl="4" marR="0" rtl="0">
              <a:lnSpc>
                <a:spcPct val="90000"/>
              </a:lnSpc>
              <a:spcBef>
                <a:spcPts val="500"/>
              </a:spcBef>
              <a:spcAft>
                <a:spcPts val="0"/>
              </a:spcAft>
              <a:buClr>
                <a:schemeClr val="dk1"/>
              </a:buClr>
              <a:buSzPts val="1600"/>
              <a:buFont typeface="Arial"/>
              <a:buNone/>
              <a:defRPr b="0" cap="none" sz="1600" i="0" strike="noStrike" u="none">
                <a:solidFill>
                  <a:schemeClr val="dk1"/>
                </a:solidFill>
                <a:latin typeface="Calibri"/>
                <a:ea typeface="Calibri"/>
                <a:cs typeface="Calibri"/>
                <a:sym typeface="Calibri"/>
              </a:defRPr>
            </a:lvl5pPr>
            <a:lvl6pPr algn="ctr" lvl="5" marR="0" rtl="0">
              <a:lnSpc>
                <a:spcPct val="90000"/>
              </a:lnSpc>
              <a:spcBef>
                <a:spcPts val="500"/>
              </a:spcBef>
              <a:spcAft>
                <a:spcPts val="0"/>
              </a:spcAft>
              <a:buClr>
                <a:schemeClr val="dk1"/>
              </a:buClr>
              <a:buSzPts val="1600"/>
              <a:buFont typeface="Arial"/>
              <a:buNone/>
              <a:defRPr b="0" cap="none" sz="1600" i="0" strike="noStrike" u="none">
                <a:solidFill>
                  <a:schemeClr val="dk1"/>
                </a:solidFill>
                <a:latin typeface="Calibri"/>
                <a:ea typeface="Calibri"/>
                <a:cs typeface="Calibri"/>
                <a:sym typeface="Calibri"/>
              </a:defRPr>
            </a:lvl6pPr>
            <a:lvl7pPr algn="ctr" lvl="6" marR="0" rtl="0">
              <a:lnSpc>
                <a:spcPct val="90000"/>
              </a:lnSpc>
              <a:spcBef>
                <a:spcPts val="500"/>
              </a:spcBef>
              <a:spcAft>
                <a:spcPts val="0"/>
              </a:spcAft>
              <a:buClr>
                <a:schemeClr val="dk1"/>
              </a:buClr>
              <a:buSzPts val="1600"/>
              <a:buFont typeface="Arial"/>
              <a:buNone/>
              <a:defRPr b="0" cap="none" sz="1600" i="0" strike="noStrike" u="none">
                <a:solidFill>
                  <a:schemeClr val="dk1"/>
                </a:solidFill>
                <a:latin typeface="Calibri"/>
                <a:ea typeface="Calibri"/>
                <a:cs typeface="Calibri"/>
                <a:sym typeface="Calibri"/>
              </a:defRPr>
            </a:lvl7pPr>
            <a:lvl8pPr algn="ctr" lvl="7" marR="0" rtl="0">
              <a:lnSpc>
                <a:spcPct val="90000"/>
              </a:lnSpc>
              <a:spcBef>
                <a:spcPts val="500"/>
              </a:spcBef>
              <a:spcAft>
                <a:spcPts val="0"/>
              </a:spcAft>
              <a:buClr>
                <a:schemeClr val="dk1"/>
              </a:buClr>
              <a:buSzPts val="1600"/>
              <a:buFont typeface="Arial"/>
              <a:buNone/>
              <a:defRPr b="0" cap="none" sz="1600" i="0" strike="noStrike" u="none">
                <a:solidFill>
                  <a:schemeClr val="dk1"/>
                </a:solidFill>
                <a:latin typeface="Calibri"/>
                <a:ea typeface="Calibri"/>
                <a:cs typeface="Calibri"/>
                <a:sym typeface="Calibri"/>
              </a:defRPr>
            </a:lvl8pPr>
            <a:lvl9pPr algn="ctr" lvl="8" marR="0" rtl="0">
              <a:lnSpc>
                <a:spcPct val="90000"/>
              </a:lnSpc>
              <a:spcBef>
                <a:spcPts val="500"/>
              </a:spcBef>
              <a:spcAft>
                <a:spcPts val="0"/>
              </a:spcAft>
              <a:buClr>
                <a:schemeClr val="dk1"/>
              </a:buClr>
              <a:buSzPts val="1600"/>
              <a:buFont typeface="Arial"/>
              <a:buNone/>
              <a:defRPr b="0" cap="none" sz="1600" i="0" strike="noStrike" u="none">
                <a:solidFill>
                  <a:schemeClr val="dk1"/>
                </a:solidFill>
                <a:latin typeface="Calibri"/>
                <a:ea typeface="Calibri"/>
                <a:cs typeface="Calibri"/>
                <a:sym typeface="Calibri"/>
              </a:defRPr>
            </a:lvl9pPr>
          </a:lstStyle>
          <a:p/>
        </p:txBody>
      </p:sp>
      <p:sp>
        <p:nvSpPr>
          <p:cNvPr id="1048582" name="Google Shape;21;p2"/>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3" name="Google Shape;22;p2"/>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4" name="Google Shape;23;p2"/>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4" name="Shape 75"/>
        <p:cNvGrpSpPr/>
        <p:nvPr/>
      </p:nvGrpSpPr>
      <p:grpSpPr>
        <a:xfrm>
          <a:off x="0" y="0"/>
          <a:ext cx="0" cy="0"/>
          <a:chOff x="0" y="0"/>
          <a:chExt cx="0" cy="0"/>
        </a:xfrm>
      </p:grpSpPr>
      <p:sp>
        <p:nvSpPr>
          <p:cNvPr id="1048668" name="Google Shape;76;p11"/>
          <p:cNvSpPr txBox="1">
            <a:spLocks noGrp="1"/>
          </p:cNvSpPr>
          <p:nvPr>
            <p:ph type="title"/>
          </p:nvPr>
        </p:nvSpPr>
        <p:spPr>
          <a:xfrm>
            <a:off x="838200" y="365125"/>
            <a:ext cx="10515600" cy="1325563"/>
          </a:xfrm>
          <a:prstGeom prst="rect"/>
          <a:noFill/>
          <a:ln>
            <a:noFill/>
          </a:ln>
        </p:spPr>
        <p:txBody>
          <a:bodyPr anchor="t" anchorCtr="0" bIns="45700" lIns="91425" rIns="91425" spcFirstLastPara="1" tIns="45700" wrap="square">
            <a:noAutofit/>
          </a:bodyPr>
          <a:lstStyle>
            <a:lvl1pPr algn="l" lvl="0" marR="0" rtl="0">
              <a:lnSpc>
                <a:spcPct val="90000"/>
              </a:lnSpc>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669" name="Google Shape;77;p11"/>
          <p:cNvSpPr txBox="1">
            <a:spLocks noGrp="1"/>
          </p:cNvSpPr>
          <p:nvPr>
            <p:ph type="body" idx="1"/>
          </p:nvPr>
        </p:nvSpPr>
        <p:spPr>
          <a:xfrm rot="5400000">
            <a:off x="3920331" y="-1256506"/>
            <a:ext cx="4351338" cy="10515600"/>
          </a:xfrm>
          <a:prstGeom prst="rect"/>
          <a:noFill/>
          <a:ln>
            <a:noFill/>
          </a:ln>
        </p:spPr>
        <p:txBody>
          <a:bodyPr anchor="t" anchorCtr="0" bIns="45700" lIns="91425" rIns="91425" spcFirstLastPara="1" tIns="45700" wrap="square">
            <a:no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9pPr>
          </a:lstStyle>
          <a:p/>
        </p:txBody>
      </p:sp>
      <p:sp>
        <p:nvSpPr>
          <p:cNvPr id="1048670" name="Google Shape;78;p11"/>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1" name="Google Shape;79;p11"/>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2" name="Google Shape;80;p11"/>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62" name="Shape 81"/>
        <p:cNvGrpSpPr/>
        <p:nvPr/>
      </p:nvGrpSpPr>
      <p:grpSpPr>
        <a:xfrm>
          <a:off x="0" y="0"/>
          <a:ext cx="0" cy="0"/>
          <a:chOff x="0" y="0"/>
          <a:chExt cx="0" cy="0"/>
        </a:xfrm>
      </p:grpSpPr>
      <p:sp>
        <p:nvSpPr>
          <p:cNvPr id="1048657" name="Google Shape;82;p12"/>
          <p:cNvSpPr txBox="1">
            <a:spLocks noGrp="1"/>
          </p:cNvSpPr>
          <p:nvPr>
            <p:ph type="title"/>
          </p:nvPr>
        </p:nvSpPr>
        <p:spPr>
          <a:xfrm rot="5400000">
            <a:off x="7133431" y="1956594"/>
            <a:ext cx="5811838" cy="2628900"/>
          </a:xfrm>
          <a:prstGeom prst="rect"/>
          <a:noFill/>
          <a:ln>
            <a:noFill/>
          </a:ln>
        </p:spPr>
        <p:txBody>
          <a:bodyPr anchor="t" anchorCtr="0" bIns="45700" lIns="91425" rIns="91425" spcFirstLastPara="1" tIns="45700" wrap="square">
            <a:noAutofit/>
          </a:bodyPr>
          <a:lstStyle>
            <a:lvl1pPr algn="l" lvl="0" marR="0" rtl="0">
              <a:lnSpc>
                <a:spcPct val="90000"/>
              </a:lnSpc>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658" name="Google Shape;83;p12"/>
          <p:cNvSpPr txBox="1">
            <a:spLocks noGrp="1"/>
          </p:cNvSpPr>
          <p:nvPr>
            <p:ph type="body" idx="1"/>
          </p:nvPr>
        </p:nvSpPr>
        <p:spPr>
          <a:xfrm rot="5400000">
            <a:off x="1799431" y="-596106"/>
            <a:ext cx="5811838" cy="7734300"/>
          </a:xfrm>
          <a:prstGeom prst="rect"/>
          <a:noFill/>
          <a:ln>
            <a:noFill/>
          </a:ln>
        </p:spPr>
        <p:txBody>
          <a:bodyPr anchor="t" anchorCtr="0" bIns="45700" lIns="91425" rIns="91425" spcFirstLastPara="1" tIns="45700" wrap="square">
            <a:no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9pPr>
          </a:lstStyle>
          <a:p/>
        </p:txBody>
      </p:sp>
      <p:sp>
        <p:nvSpPr>
          <p:cNvPr id="1048659" name="Google Shape;84;p12"/>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0" name="Google Shape;85;p12"/>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1" name="Google Shape;86;p12"/>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50" name="Shape 24"/>
        <p:cNvGrpSpPr/>
        <p:nvPr/>
      </p:nvGrpSpPr>
      <p:grpSpPr>
        <a:xfrm>
          <a:off x="0" y="0"/>
          <a:ext cx="0" cy="0"/>
          <a:chOff x="0" y="0"/>
          <a:chExt cx="0" cy="0"/>
        </a:xfrm>
      </p:grpSpPr>
      <p:sp>
        <p:nvSpPr>
          <p:cNvPr id="1048626" name="Google Shape;25;p3"/>
          <p:cNvSpPr txBox="1">
            <a:spLocks noGrp="1"/>
          </p:cNvSpPr>
          <p:nvPr>
            <p:ph type="title"/>
          </p:nvPr>
        </p:nvSpPr>
        <p:spPr>
          <a:xfrm>
            <a:off x="838200" y="365125"/>
            <a:ext cx="10515600" cy="1325563"/>
          </a:xfrm>
          <a:prstGeom prst="rect"/>
          <a:noFill/>
          <a:ln>
            <a:noFill/>
          </a:ln>
        </p:spPr>
        <p:txBody>
          <a:bodyPr anchor="t" anchorCtr="0" bIns="45700" lIns="91425" rIns="91425" spcFirstLastPara="1" tIns="45700" wrap="square">
            <a:noAutofit/>
          </a:bodyPr>
          <a:lstStyle>
            <a:lvl1pPr algn="l" lvl="0" marR="0" rtl="0">
              <a:lnSpc>
                <a:spcPct val="90000"/>
              </a:lnSpc>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627" name="Google Shape;26;p3"/>
          <p:cNvSpPr txBox="1">
            <a:spLocks noGrp="1"/>
          </p:cNvSpPr>
          <p:nvPr>
            <p:ph type="body" idx="1"/>
          </p:nvPr>
        </p:nvSpPr>
        <p:spPr>
          <a:xfrm>
            <a:off x="838200" y="1825625"/>
            <a:ext cx="10515600" cy="4351338"/>
          </a:xfrm>
          <a:prstGeom prst="rect"/>
          <a:noFill/>
          <a:ln>
            <a:noFill/>
          </a:ln>
        </p:spPr>
        <p:txBody>
          <a:bodyPr anchor="t" anchorCtr="0" bIns="45700" lIns="91425" rIns="91425" spcFirstLastPara="1" tIns="45700" wrap="square">
            <a:no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9pPr>
          </a:lstStyle>
          <a:p/>
        </p:txBody>
      </p:sp>
      <p:sp>
        <p:nvSpPr>
          <p:cNvPr id="1048628" name="Google Shape;27;p3"/>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29" name="Google Shape;28;p3"/>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30" name="Google Shape;29;p3"/>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57" name="Shape 30"/>
        <p:cNvGrpSpPr/>
        <p:nvPr/>
      </p:nvGrpSpPr>
      <p:grpSpPr>
        <a:xfrm>
          <a:off x="0" y="0"/>
          <a:ext cx="0" cy="0"/>
          <a:chOff x="0" y="0"/>
          <a:chExt cx="0" cy="0"/>
        </a:xfrm>
      </p:grpSpPr>
      <p:sp>
        <p:nvSpPr>
          <p:cNvPr id="1048641" name="Google Shape;31;p4"/>
          <p:cNvSpPr txBox="1">
            <a:spLocks noGrp="1"/>
          </p:cNvSpPr>
          <p:nvPr>
            <p:ph type="title"/>
          </p:nvPr>
        </p:nvSpPr>
        <p:spPr>
          <a:xfrm>
            <a:off x="838200" y="365125"/>
            <a:ext cx="10515600" cy="1325563"/>
          </a:xfrm>
          <a:prstGeom prst="rect"/>
          <a:noFill/>
          <a:ln>
            <a:noFill/>
          </a:ln>
        </p:spPr>
        <p:txBody>
          <a:bodyPr anchor="t" anchorCtr="0" bIns="45700" lIns="91425" rIns="91425" spcFirstLastPara="1" tIns="45700" wrap="square">
            <a:noAutofit/>
          </a:bodyPr>
          <a:lstStyle>
            <a:lvl1pPr algn="l" lvl="0" marR="0" rtl="0">
              <a:lnSpc>
                <a:spcPct val="90000"/>
              </a:lnSpc>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642" name="Google Shape;32;p4"/>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3" name="Google Shape;33;p4"/>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4" name="Google Shape;34;p4"/>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65" name="Shape 35"/>
        <p:cNvGrpSpPr/>
        <p:nvPr/>
      </p:nvGrpSpPr>
      <p:grpSpPr>
        <a:xfrm>
          <a:off x="0" y="0"/>
          <a:ext cx="0" cy="0"/>
          <a:chOff x="0" y="0"/>
          <a:chExt cx="0" cy="0"/>
        </a:xfrm>
      </p:grpSpPr>
      <p:sp>
        <p:nvSpPr>
          <p:cNvPr id="1048673" name="Google Shape;36;p5"/>
          <p:cNvSpPr txBox="1">
            <a:spLocks noGrp="1"/>
          </p:cNvSpPr>
          <p:nvPr>
            <p:ph type="title"/>
          </p:nvPr>
        </p:nvSpPr>
        <p:spPr>
          <a:xfrm>
            <a:off x="831850" y="1709738"/>
            <a:ext cx="10515600" cy="2852737"/>
          </a:xfrm>
          <a:prstGeom prst="rect"/>
          <a:noFill/>
          <a:ln>
            <a:noFill/>
          </a:ln>
        </p:spPr>
        <p:txBody>
          <a:bodyPr anchor="b" anchorCtr="0" bIns="45700" lIns="91425" rIns="91425" spcFirstLastPara="1" tIns="45700" wrap="square">
            <a:noAutofit/>
          </a:bodyPr>
          <a:lstStyle>
            <a:lvl1pPr algn="l" lvl="0" marR="0" rtl="0">
              <a:lnSpc>
                <a:spcPct val="90000"/>
              </a:lnSpc>
              <a:spcBef>
                <a:spcPts val="0"/>
              </a:spcBef>
              <a:spcAft>
                <a:spcPts val="0"/>
              </a:spcAft>
              <a:buClr>
                <a:schemeClr val="dk1"/>
              </a:buClr>
              <a:buSzPts val="6000"/>
              <a:buFont typeface="Calibri"/>
              <a:buNone/>
              <a:defRPr b="0" cap="none" sz="60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674" name="Google Shape;37;p5"/>
          <p:cNvSpPr txBox="1">
            <a:spLocks noGrp="1"/>
          </p:cNvSpPr>
          <p:nvPr>
            <p:ph type="body" idx="1"/>
          </p:nvPr>
        </p:nvSpPr>
        <p:spPr>
          <a:xfrm>
            <a:off x="831850" y="4589463"/>
            <a:ext cx="10515600" cy="1500187"/>
          </a:xfrm>
          <a:prstGeom prst="rect"/>
          <a:noFill/>
          <a:ln>
            <a:noFill/>
          </a:ln>
        </p:spPr>
        <p:txBody>
          <a:bodyPr anchor="t" anchorCtr="0" bIns="45700" lIns="91425" rIns="91425" spcFirstLastPara="1" tIns="45700" wrap="square">
            <a:noAutofit/>
          </a:bodyPr>
          <a:lstStyle>
            <a:lvl1pPr algn="l" indent="-228600" lvl="0" marL="457200" marR="0" rtl="0">
              <a:lnSpc>
                <a:spcPct val="90000"/>
              </a:lnSpc>
              <a:spcBef>
                <a:spcPts val="1000"/>
              </a:spcBef>
              <a:spcAft>
                <a:spcPts val="0"/>
              </a:spcAft>
              <a:buClr>
                <a:srgbClr val="888888"/>
              </a:buClr>
              <a:buSzPts val="2400"/>
              <a:buFont typeface="Arial"/>
              <a:buNone/>
              <a:defRPr b="0" cap="none" sz="2400" i="0" strike="noStrike" u="none">
                <a:solidFill>
                  <a:srgbClr val="888888"/>
                </a:solidFill>
                <a:latin typeface="Calibri"/>
                <a:ea typeface="Calibri"/>
                <a:cs typeface="Calibri"/>
                <a:sym typeface="Calibri"/>
              </a:defRPr>
            </a:lvl1pPr>
            <a:lvl2pPr algn="l" indent="-228600" lvl="1" marL="914400" marR="0" rtl="0">
              <a:lnSpc>
                <a:spcPct val="90000"/>
              </a:lnSpc>
              <a:spcBef>
                <a:spcPts val="5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2pPr>
            <a:lvl3pPr algn="l" indent="-228600" lvl="2" marL="1371600" marR="0" rtl="0">
              <a:lnSpc>
                <a:spcPct val="90000"/>
              </a:lnSpc>
              <a:spcBef>
                <a:spcPts val="500"/>
              </a:spcBef>
              <a:spcAft>
                <a:spcPts val="0"/>
              </a:spcAft>
              <a:buClr>
                <a:srgbClr val="888888"/>
              </a:buClr>
              <a:buSzPts val="1800"/>
              <a:buFont typeface="Arial"/>
              <a:buNone/>
              <a:defRPr b="0" cap="none" sz="1800" i="0" strike="noStrike" u="none">
                <a:solidFill>
                  <a:srgbClr val="888888"/>
                </a:solidFill>
                <a:latin typeface="Calibri"/>
                <a:ea typeface="Calibri"/>
                <a:cs typeface="Calibri"/>
                <a:sym typeface="Calibri"/>
              </a:defRPr>
            </a:lvl3pPr>
            <a:lvl4pPr algn="l" indent="-228600" lvl="3" marL="1828800" marR="0" rtl="0">
              <a:lnSpc>
                <a:spcPct val="90000"/>
              </a:lnSpc>
              <a:spcBef>
                <a:spcPts val="500"/>
              </a:spcBef>
              <a:spcAft>
                <a:spcPts val="0"/>
              </a:spcAft>
              <a:buClr>
                <a:srgbClr val="888888"/>
              </a:buClr>
              <a:buSzPts val="1600"/>
              <a:buFont typeface="Arial"/>
              <a:buNone/>
              <a:defRPr b="0" cap="none" sz="1600" i="0" strike="noStrike" u="none">
                <a:solidFill>
                  <a:srgbClr val="888888"/>
                </a:solidFill>
                <a:latin typeface="Calibri"/>
                <a:ea typeface="Calibri"/>
                <a:cs typeface="Calibri"/>
                <a:sym typeface="Calibri"/>
              </a:defRPr>
            </a:lvl4pPr>
            <a:lvl5pPr algn="l" indent="-228600" lvl="4" marL="2286000" marR="0" rtl="0">
              <a:lnSpc>
                <a:spcPct val="90000"/>
              </a:lnSpc>
              <a:spcBef>
                <a:spcPts val="500"/>
              </a:spcBef>
              <a:spcAft>
                <a:spcPts val="0"/>
              </a:spcAft>
              <a:buClr>
                <a:srgbClr val="888888"/>
              </a:buClr>
              <a:buSzPts val="1600"/>
              <a:buFont typeface="Arial"/>
              <a:buNone/>
              <a:defRPr b="0" cap="none" sz="1600" i="0" strike="noStrike" u="none">
                <a:solidFill>
                  <a:srgbClr val="888888"/>
                </a:solidFill>
                <a:latin typeface="Calibri"/>
                <a:ea typeface="Calibri"/>
                <a:cs typeface="Calibri"/>
                <a:sym typeface="Calibri"/>
              </a:defRPr>
            </a:lvl5pPr>
            <a:lvl6pPr algn="l" indent="-228600" lvl="5" marL="2743200" marR="0" rtl="0">
              <a:lnSpc>
                <a:spcPct val="90000"/>
              </a:lnSpc>
              <a:spcBef>
                <a:spcPts val="500"/>
              </a:spcBef>
              <a:spcAft>
                <a:spcPts val="0"/>
              </a:spcAft>
              <a:buClr>
                <a:srgbClr val="888888"/>
              </a:buClr>
              <a:buSzPts val="1600"/>
              <a:buFont typeface="Arial"/>
              <a:buNone/>
              <a:defRPr b="0" cap="none" sz="1600" i="0" strike="noStrike" u="none">
                <a:solidFill>
                  <a:srgbClr val="888888"/>
                </a:solidFill>
                <a:latin typeface="Calibri"/>
                <a:ea typeface="Calibri"/>
                <a:cs typeface="Calibri"/>
                <a:sym typeface="Calibri"/>
              </a:defRPr>
            </a:lvl6pPr>
            <a:lvl7pPr algn="l" indent="-228600" lvl="6" marL="3200400" marR="0" rtl="0">
              <a:lnSpc>
                <a:spcPct val="90000"/>
              </a:lnSpc>
              <a:spcBef>
                <a:spcPts val="500"/>
              </a:spcBef>
              <a:spcAft>
                <a:spcPts val="0"/>
              </a:spcAft>
              <a:buClr>
                <a:srgbClr val="888888"/>
              </a:buClr>
              <a:buSzPts val="1600"/>
              <a:buFont typeface="Arial"/>
              <a:buNone/>
              <a:defRPr b="0" cap="none" sz="1600" i="0" strike="noStrike" u="none">
                <a:solidFill>
                  <a:srgbClr val="888888"/>
                </a:solidFill>
                <a:latin typeface="Calibri"/>
                <a:ea typeface="Calibri"/>
                <a:cs typeface="Calibri"/>
                <a:sym typeface="Calibri"/>
              </a:defRPr>
            </a:lvl7pPr>
            <a:lvl8pPr algn="l" indent="-228600" lvl="7" marL="3657600" marR="0" rtl="0">
              <a:lnSpc>
                <a:spcPct val="90000"/>
              </a:lnSpc>
              <a:spcBef>
                <a:spcPts val="500"/>
              </a:spcBef>
              <a:spcAft>
                <a:spcPts val="0"/>
              </a:spcAft>
              <a:buClr>
                <a:srgbClr val="888888"/>
              </a:buClr>
              <a:buSzPts val="1600"/>
              <a:buFont typeface="Arial"/>
              <a:buNone/>
              <a:defRPr b="0" cap="none" sz="1600" i="0" strike="noStrike" u="none">
                <a:solidFill>
                  <a:srgbClr val="888888"/>
                </a:solidFill>
                <a:latin typeface="Calibri"/>
                <a:ea typeface="Calibri"/>
                <a:cs typeface="Calibri"/>
                <a:sym typeface="Calibri"/>
              </a:defRPr>
            </a:lvl8pPr>
            <a:lvl9pPr algn="l" indent="-228600" lvl="8" marL="4114800" marR="0" rtl="0">
              <a:lnSpc>
                <a:spcPct val="90000"/>
              </a:lnSpc>
              <a:spcBef>
                <a:spcPts val="500"/>
              </a:spcBef>
              <a:spcAft>
                <a:spcPts val="0"/>
              </a:spcAft>
              <a:buClr>
                <a:srgbClr val="888888"/>
              </a:buClr>
              <a:buSzPts val="1600"/>
              <a:buFont typeface="Arial"/>
              <a:buNone/>
              <a:defRPr b="0" cap="none" sz="1600" i="0" strike="noStrike" u="none">
                <a:solidFill>
                  <a:srgbClr val="888888"/>
                </a:solidFill>
                <a:latin typeface="Calibri"/>
                <a:ea typeface="Calibri"/>
                <a:cs typeface="Calibri"/>
                <a:sym typeface="Calibri"/>
              </a:defRPr>
            </a:lvl9pPr>
          </a:lstStyle>
          <a:p/>
        </p:txBody>
      </p:sp>
      <p:sp>
        <p:nvSpPr>
          <p:cNvPr id="1048675" name="Google Shape;38;p5"/>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6" name="Google Shape;39;p5"/>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7" name="Google Shape;40;p5"/>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66" name="Shape 41"/>
        <p:cNvGrpSpPr/>
        <p:nvPr/>
      </p:nvGrpSpPr>
      <p:grpSpPr>
        <a:xfrm>
          <a:off x="0" y="0"/>
          <a:ext cx="0" cy="0"/>
          <a:chOff x="0" y="0"/>
          <a:chExt cx="0" cy="0"/>
        </a:xfrm>
      </p:grpSpPr>
      <p:sp>
        <p:nvSpPr>
          <p:cNvPr id="1048678" name="Google Shape;42;p6"/>
          <p:cNvSpPr txBox="1">
            <a:spLocks noGrp="1"/>
          </p:cNvSpPr>
          <p:nvPr>
            <p:ph type="title"/>
          </p:nvPr>
        </p:nvSpPr>
        <p:spPr>
          <a:xfrm>
            <a:off x="838200" y="365125"/>
            <a:ext cx="10515600" cy="1325563"/>
          </a:xfrm>
          <a:prstGeom prst="rect"/>
          <a:noFill/>
          <a:ln>
            <a:noFill/>
          </a:ln>
        </p:spPr>
        <p:txBody>
          <a:bodyPr anchor="t" anchorCtr="0" bIns="45700" lIns="91425" rIns="91425" spcFirstLastPara="1" tIns="45700" wrap="square">
            <a:noAutofit/>
          </a:bodyPr>
          <a:lstStyle>
            <a:lvl1pPr algn="l" lvl="0" marR="0" rtl="0">
              <a:lnSpc>
                <a:spcPct val="90000"/>
              </a:lnSpc>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679" name="Google Shape;43;p6"/>
          <p:cNvSpPr txBox="1">
            <a:spLocks noGrp="1"/>
          </p:cNvSpPr>
          <p:nvPr>
            <p:ph type="body" idx="1"/>
          </p:nvPr>
        </p:nvSpPr>
        <p:spPr>
          <a:xfrm>
            <a:off x="838200" y="1825625"/>
            <a:ext cx="5181600" cy="4351338"/>
          </a:xfrm>
          <a:prstGeom prst="rect"/>
          <a:noFill/>
          <a:ln>
            <a:noFill/>
          </a:ln>
        </p:spPr>
        <p:txBody>
          <a:bodyPr anchor="t" anchorCtr="0" bIns="45700" lIns="91425" rIns="91425" spcFirstLastPara="1" tIns="45700" wrap="square">
            <a:no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9pPr>
          </a:lstStyle>
          <a:p/>
        </p:txBody>
      </p:sp>
      <p:sp>
        <p:nvSpPr>
          <p:cNvPr id="1048680" name="Google Shape;44;p6"/>
          <p:cNvSpPr txBox="1">
            <a:spLocks noGrp="1"/>
          </p:cNvSpPr>
          <p:nvPr>
            <p:ph type="body" idx="2"/>
          </p:nvPr>
        </p:nvSpPr>
        <p:spPr>
          <a:xfrm>
            <a:off x="6172200" y="1825625"/>
            <a:ext cx="5181600" cy="4351338"/>
          </a:xfrm>
          <a:prstGeom prst="rect"/>
          <a:noFill/>
          <a:ln>
            <a:noFill/>
          </a:ln>
        </p:spPr>
        <p:txBody>
          <a:bodyPr anchor="t" anchorCtr="0" bIns="45700" lIns="91425" rIns="91425" spcFirstLastPara="1" tIns="45700" wrap="square">
            <a:no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9pPr>
          </a:lstStyle>
          <a:p/>
        </p:txBody>
      </p:sp>
      <p:sp>
        <p:nvSpPr>
          <p:cNvPr id="1048681" name="Google Shape;45;p6"/>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2" name="Google Shape;46;p6"/>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3" name="Google Shape;47;p6"/>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61" name="Shape 48"/>
        <p:cNvGrpSpPr/>
        <p:nvPr/>
      </p:nvGrpSpPr>
      <p:grpSpPr>
        <a:xfrm>
          <a:off x="0" y="0"/>
          <a:ext cx="0" cy="0"/>
          <a:chOff x="0" y="0"/>
          <a:chExt cx="0" cy="0"/>
        </a:xfrm>
      </p:grpSpPr>
      <p:sp>
        <p:nvSpPr>
          <p:cNvPr id="1048649" name="Google Shape;49;p7"/>
          <p:cNvSpPr txBox="1">
            <a:spLocks noGrp="1"/>
          </p:cNvSpPr>
          <p:nvPr>
            <p:ph type="title"/>
          </p:nvPr>
        </p:nvSpPr>
        <p:spPr>
          <a:xfrm>
            <a:off x="839788" y="365125"/>
            <a:ext cx="10515600" cy="1325563"/>
          </a:xfrm>
          <a:prstGeom prst="rect"/>
          <a:noFill/>
          <a:ln>
            <a:noFill/>
          </a:ln>
        </p:spPr>
        <p:txBody>
          <a:bodyPr anchor="t" anchorCtr="0" bIns="45700" lIns="91425" rIns="91425" spcFirstLastPara="1" tIns="45700" wrap="square">
            <a:noAutofit/>
          </a:bodyPr>
          <a:lstStyle>
            <a:lvl1pPr algn="l" lvl="0" marR="0" rtl="0">
              <a:lnSpc>
                <a:spcPct val="90000"/>
              </a:lnSpc>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650" name="Google Shape;50;p7"/>
          <p:cNvSpPr txBox="1">
            <a:spLocks noGrp="1"/>
          </p:cNvSpPr>
          <p:nvPr>
            <p:ph type="body" idx="1"/>
          </p:nvPr>
        </p:nvSpPr>
        <p:spPr>
          <a:xfrm>
            <a:off x="839788" y="1681163"/>
            <a:ext cx="5157787" cy="823912"/>
          </a:xfrm>
          <a:prstGeom prst="rect"/>
          <a:noFill/>
          <a:ln>
            <a:noFill/>
          </a:ln>
        </p:spPr>
        <p:txBody>
          <a:bodyPr anchor="b" anchorCtr="0" bIns="45700" lIns="91425" rIns="91425" spcFirstLastPara="1" tIns="45700" wrap="square">
            <a:noAutofit/>
          </a:bodyPr>
          <a:lstStyle>
            <a:lvl1pPr algn="l" indent="-228600" lvl="0" marL="457200" marR="0" rtl="0">
              <a:lnSpc>
                <a:spcPct val="90000"/>
              </a:lnSpc>
              <a:spcBef>
                <a:spcPts val="1000"/>
              </a:spcBef>
              <a:spcAft>
                <a:spcPts val="0"/>
              </a:spcAft>
              <a:buClr>
                <a:schemeClr val="dk1"/>
              </a:buClr>
              <a:buSzPts val="2400"/>
              <a:buFont typeface="Arial"/>
              <a:buNone/>
              <a:defRPr b="1" cap="none" sz="2400" i="0" strike="noStrike" u="none">
                <a:solidFill>
                  <a:schemeClr val="dk1"/>
                </a:solidFill>
                <a:latin typeface="Calibri"/>
                <a:ea typeface="Calibri"/>
                <a:cs typeface="Calibri"/>
                <a:sym typeface="Calibri"/>
              </a:defRPr>
            </a:lvl1pPr>
            <a:lvl2pPr algn="l" indent="-228600" lvl="1" marL="914400" marR="0" rtl="0">
              <a:lnSpc>
                <a:spcPct val="90000"/>
              </a:lnSpc>
              <a:spcBef>
                <a:spcPts val="500"/>
              </a:spcBef>
              <a:spcAft>
                <a:spcPts val="0"/>
              </a:spcAft>
              <a:buClr>
                <a:schemeClr val="dk1"/>
              </a:buClr>
              <a:buSzPts val="2000"/>
              <a:buFont typeface="Arial"/>
              <a:buNone/>
              <a:defRPr b="1" cap="none" sz="2000" i="0" strike="noStrike" u="none">
                <a:solidFill>
                  <a:schemeClr val="dk1"/>
                </a:solidFill>
                <a:latin typeface="Calibri"/>
                <a:ea typeface="Calibri"/>
                <a:cs typeface="Calibri"/>
                <a:sym typeface="Calibri"/>
              </a:defRPr>
            </a:lvl2pPr>
            <a:lvl3pPr algn="l" indent="-228600" lvl="2" marL="1371600" marR="0" rtl="0">
              <a:lnSpc>
                <a:spcPct val="90000"/>
              </a:lnSpc>
              <a:spcBef>
                <a:spcPts val="500"/>
              </a:spcBef>
              <a:spcAft>
                <a:spcPts val="0"/>
              </a:spcAft>
              <a:buClr>
                <a:schemeClr val="dk1"/>
              </a:buClr>
              <a:buSzPts val="1800"/>
              <a:buFont typeface="Arial"/>
              <a:buNone/>
              <a:defRPr b="1" cap="none" sz="1800" i="0" strike="noStrike" u="none">
                <a:solidFill>
                  <a:schemeClr val="dk1"/>
                </a:solidFill>
                <a:latin typeface="Calibri"/>
                <a:ea typeface="Calibri"/>
                <a:cs typeface="Calibri"/>
                <a:sym typeface="Calibri"/>
              </a:defRPr>
            </a:lvl3pPr>
            <a:lvl4pPr algn="l" indent="-228600" lvl="3" marL="1828800" marR="0" rtl="0">
              <a:lnSpc>
                <a:spcPct val="90000"/>
              </a:lnSpc>
              <a:spcBef>
                <a:spcPts val="500"/>
              </a:spcBef>
              <a:spcAft>
                <a:spcPts val="0"/>
              </a:spcAft>
              <a:buClr>
                <a:schemeClr val="dk1"/>
              </a:buClr>
              <a:buSzPts val="1600"/>
              <a:buFont typeface="Arial"/>
              <a:buNone/>
              <a:defRPr b="1" cap="none" sz="1600" i="0" strike="noStrike" u="none">
                <a:solidFill>
                  <a:schemeClr val="dk1"/>
                </a:solidFill>
                <a:latin typeface="Calibri"/>
                <a:ea typeface="Calibri"/>
                <a:cs typeface="Calibri"/>
                <a:sym typeface="Calibri"/>
              </a:defRPr>
            </a:lvl4pPr>
            <a:lvl5pPr algn="l" indent="-228600" lvl="4" marL="2286000" marR="0" rtl="0">
              <a:lnSpc>
                <a:spcPct val="90000"/>
              </a:lnSpc>
              <a:spcBef>
                <a:spcPts val="500"/>
              </a:spcBef>
              <a:spcAft>
                <a:spcPts val="0"/>
              </a:spcAft>
              <a:buClr>
                <a:schemeClr val="dk1"/>
              </a:buClr>
              <a:buSzPts val="1600"/>
              <a:buFont typeface="Arial"/>
              <a:buNone/>
              <a:defRPr b="1" cap="none" sz="1600" i="0" strike="noStrike" u="none">
                <a:solidFill>
                  <a:schemeClr val="dk1"/>
                </a:solidFill>
                <a:latin typeface="Calibri"/>
                <a:ea typeface="Calibri"/>
                <a:cs typeface="Calibri"/>
                <a:sym typeface="Calibri"/>
              </a:defRPr>
            </a:lvl5pPr>
            <a:lvl6pPr algn="l" indent="-228600" lvl="5" marL="2743200" marR="0" rtl="0">
              <a:lnSpc>
                <a:spcPct val="90000"/>
              </a:lnSpc>
              <a:spcBef>
                <a:spcPts val="500"/>
              </a:spcBef>
              <a:spcAft>
                <a:spcPts val="0"/>
              </a:spcAft>
              <a:buClr>
                <a:schemeClr val="dk1"/>
              </a:buClr>
              <a:buSzPts val="1600"/>
              <a:buFont typeface="Arial"/>
              <a:buNone/>
              <a:defRPr b="1" cap="none" sz="1600" i="0" strike="noStrike" u="none">
                <a:solidFill>
                  <a:schemeClr val="dk1"/>
                </a:solidFill>
                <a:latin typeface="Calibri"/>
                <a:ea typeface="Calibri"/>
                <a:cs typeface="Calibri"/>
                <a:sym typeface="Calibri"/>
              </a:defRPr>
            </a:lvl6pPr>
            <a:lvl7pPr algn="l" indent="-228600" lvl="6" marL="3200400" marR="0" rtl="0">
              <a:lnSpc>
                <a:spcPct val="90000"/>
              </a:lnSpc>
              <a:spcBef>
                <a:spcPts val="500"/>
              </a:spcBef>
              <a:spcAft>
                <a:spcPts val="0"/>
              </a:spcAft>
              <a:buClr>
                <a:schemeClr val="dk1"/>
              </a:buClr>
              <a:buSzPts val="1600"/>
              <a:buFont typeface="Arial"/>
              <a:buNone/>
              <a:defRPr b="1" cap="none" sz="1600" i="0" strike="noStrike" u="none">
                <a:solidFill>
                  <a:schemeClr val="dk1"/>
                </a:solidFill>
                <a:latin typeface="Calibri"/>
                <a:ea typeface="Calibri"/>
                <a:cs typeface="Calibri"/>
                <a:sym typeface="Calibri"/>
              </a:defRPr>
            </a:lvl7pPr>
            <a:lvl8pPr algn="l" indent="-228600" lvl="7" marL="3657600" marR="0" rtl="0">
              <a:lnSpc>
                <a:spcPct val="90000"/>
              </a:lnSpc>
              <a:spcBef>
                <a:spcPts val="500"/>
              </a:spcBef>
              <a:spcAft>
                <a:spcPts val="0"/>
              </a:spcAft>
              <a:buClr>
                <a:schemeClr val="dk1"/>
              </a:buClr>
              <a:buSzPts val="1600"/>
              <a:buFont typeface="Arial"/>
              <a:buNone/>
              <a:defRPr b="1" cap="none" sz="1600" i="0" strike="noStrike" u="none">
                <a:solidFill>
                  <a:schemeClr val="dk1"/>
                </a:solidFill>
                <a:latin typeface="Calibri"/>
                <a:ea typeface="Calibri"/>
                <a:cs typeface="Calibri"/>
                <a:sym typeface="Calibri"/>
              </a:defRPr>
            </a:lvl8pPr>
            <a:lvl9pPr algn="l" indent="-228600" lvl="8" marL="4114800" marR="0" rtl="0">
              <a:lnSpc>
                <a:spcPct val="90000"/>
              </a:lnSpc>
              <a:spcBef>
                <a:spcPts val="500"/>
              </a:spcBef>
              <a:spcAft>
                <a:spcPts val="0"/>
              </a:spcAft>
              <a:buClr>
                <a:schemeClr val="dk1"/>
              </a:buClr>
              <a:buSzPts val="1600"/>
              <a:buFont typeface="Arial"/>
              <a:buNone/>
              <a:defRPr b="1" cap="none" sz="1600" i="0" strike="noStrike" u="none">
                <a:solidFill>
                  <a:schemeClr val="dk1"/>
                </a:solidFill>
                <a:latin typeface="Calibri"/>
                <a:ea typeface="Calibri"/>
                <a:cs typeface="Calibri"/>
                <a:sym typeface="Calibri"/>
              </a:defRPr>
            </a:lvl9pPr>
          </a:lstStyle>
          <a:p/>
        </p:txBody>
      </p:sp>
      <p:sp>
        <p:nvSpPr>
          <p:cNvPr id="1048651" name="Google Shape;51;p7"/>
          <p:cNvSpPr txBox="1">
            <a:spLocks noGrp="1"/>
          </p:cNvSpPr>
          <p:nvPr>
            <p:ph type="body" idx="2"/>
          </p:nvPr>
        </p:nvSpPr>
        <p:spPr>
          <a:xfrm>
            <a:off x="839788" y="2505075"/>
            <a:ext cx="5157787" cy="3684588"/>
          </a:xfrm>
          <a:prstGeom prst="rect"/>
          <a:noFill/>
          <a:ln>
            <a:noFill/>
          </a:ln>
        </p:spPr>
        <p:txBody>
          <a:bodyPr anchor="t" anchorCtr="0" bIns="45700" lIns="91425" rIns="91425" spcFirstLastPara="1" tIns="45700" wrap="square">
            <a:no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9pPr>
          </a:lstStyle>
          <a:p/>
        </p:txBody>
      </p:sp>
      <p:sp>
        <p:nvSpPr>
          <p:cNvPr id="1048652" name="Google Shape;52;p7"/>
          <p:cNvSpPr txBox="1">
            <a:spLocks noGrp="1"/>
          </p:cNvSpPr>
          <p:nvPr>
            <p:ph type="body" idx="3"/>
          </p:nvPr>
        </p:nvSpPr>
        <p:spPr>
          <a:xfrm>
            <a:off x="6172200" y="1681163"/>
            <a:ext cx="5183188" cy="823912"/>
          </a:xfrm>
          <a:prstGeom prst="rect"/>
          <a:noFill/>
          <a:ln>
            <a:noFill/>
          </a:ln>
        </p:spPr>
        <p:txBody>
          <a:bodyPr anchor="b" anchorCtr="0" bIns="45700" lIns="91425" rIns="91425" spcFirstLastPara="1" tIns="45700" wrap="square">
            <a:noAutofit/>
          </a:bodyPr>
          <a:lstStyle>
            <a:lvl1pPr algn="l" indent="-228600" lvl="0" marL="457200" marR="0" rtl="0">
              <a:lnSpc>
                <a:spcPct val="90000"/>
              </a:lnSpc>
              <a:spcBef>
                <a:spcPts val="1000"/>
              </a:spcBef>
              <a:spcAft>
                <a:spcPts val="0"/>
              </a:spcAft>
              <a:buClr>
                <a:schemeClr val="dk1"/>
              </a:buClr>
              <a:buSzPts val="2400"/>
              <a:buFont typeface="Arial"/>
              <a:buNone/>
              <a:defRPr b="1" cap="none" sz="2400" i="0" strike="noStrike" u="none">
                <a:solidFill>
                  <a:schemeClr val="dk1"/>
                </a:solidFill>
                <a:latin typeface="Calibri"/>
                <a:ea typeface="Calibri"/>
                <a:cs typeface="Calibri"/>
                <a:sym typeface="Calibri"/>
              </a:defRPr>
            </a:lvl1pPr>
            <a:lvl2pPr algn="l" indent="-228600" lvl="1" marL="914400" marR="0" rtl="0">
              <a:lnSpc>
                <a:spcPct val="90000"/>
              </a:lnSpc>
              <a:spcBef>
                <a:spcPts val="500"/>
              </a:spcBef>
              <a:spcAft>
                <a:spcPts val="0"/>
              </a:spcAft>
              <a:buClr>
                <a:schemeClr val="dk1"/>
              </a:buClr>
              <a:buSzPts val="2000"/>
              <a:buFont typeface="Arial"/>
              <a:buNone/>
              <a:defRPr b="1" cap="none" sz="2000" i="0" strike="noStrike" u="none">
                <a:solidFill>
                  <a:schemeClr val="dk1"/>
                </a:solidFill>
                <a:latin typeface="Calibri"/>
                <a:ea typeface="Calibri"/>
                <a:cs typeface="Calibri"/>
                <a:sym typeface="Calibri"/>
              </a:defRPr>
            </a:lvl2pPr>
            <a:lvl3pPr algn="l" indent="-228600" lvl="2" marL="1371600" marR="0" rtl="0">
              <a:lnSpc>
                <a:spcPct val="90000"/>
              </a:lnSpc>
              <a:spcBef>
                <a:spcPts val="500"/>
              </a:spcBef>
              <a:spcAft>
                <a:spcPts val="0"/>
              </a:spcAft>
              <a:buClr>
                <a:schemeClr val="dk1"/>
              </a:buClr>
              <a:buSzPts val="1800"/>
              <a:buFont typeface="Arial"/>
              <a:buNone/>
              <a:defRPr b="1" cap="none" sz="1800" i="0" strike="noStrike" u="none">
                <a:solidFill>
                  <a:schemeClr val="dk1"/>
                </a:solidFill>
                <a:latin typeface="Calibri"/>
                <a:ea typeface="Calibri"/>
                <a:cs typeface="Calibri"/>
                <a:sym typeface="Calibri"/>
              </a:defRPr>
            </a:lvl3pPr>
            <a:lvl4pPr algn="l" indent="-228600" lvl="3" marL="1828800" marR="0" rtl="0">
              <a:lnSpc>
                <a:spcPct val="90000"/>
              </a:lnSpc>
              <a:spcBef>
                <a:spcPts val="500"/>
              </a:spcBef>
              <a:spcAft>
                <a:spcPts val="0"/>
              </a:spcAft>
              <a:buClr>
                <a:schemeClr val="dk1"/>
              </a:buClr>
              <a:buSzPts val="1600"/>
              <a:buFont typeface="Arial"/>
              <a:buNone/>
              <a:defRPr b="1" cap="none" sz="1600" i="0" strike="noStrike" u="none">
                <a:solidFill>
                  <a:schemeClr val="dk1"/>
                </a:solidFill>
                <a:latin typeface="Calibri"/>
                <a:ea typeface="Calibri"/>
                <a:cs typeface="Calibri"/>
                <a:sym typeface="Calibri"/>
              </a:defRPr>
            </a:lvl4pPr>
            <a:lvl5pPr algn="l" indent="-228600" lvl="4" marL="2286000" marR="0" rtl="0">
              <a:lnSpc>
                <a:spcPct val="90000"/>
              </a:lnSpc>
              <a:spcBef>
                <a:spcPts val="500"/>
              </a:spcBef>
              <a:spcAft>
                <a:spcPts val="0"/>
              </a:spcAft>
              <a:buClr>
                <a:schemeClr val="dk1"/>
              </a:buClr>
              <a:buSzPts val="1600"/>
              <a:buFont typeface="Arial"/>
              <a:buNone/>
              <a:defRPr b="1" cap="none" sz="1600" i="0" strike="noStrike" u="none">
                <a:solidFill>
                  <a:schemeClr val="dk1"/>
                </a:solidFill>
                <a:latin typeface="Calibri"/>
                <a:ea typeface="Calibri"/>
                <a:cs typeface="Calibri"/>
                <a:sym typeface="Calibri"/>
              </a:defRPr>
            </a:lvl5pPr>
            <a:lvl6pPr algn="l" indent="-228600" lvl="5" marL="2743200" marR="0" rtl="0">
              <a:lnSpc>
                <a:spcPct val="90000"/>
              </a:lnSpc>
              <a:spcBef>
                <a:spcPts val="500"/>
              </a:spcBef>
              <a:spcAft>
                <a:spcPts val="0"/>
              </a:spcAft>
              <a:buClr>
                <a:schemeClr val="dk1"/>
              </a:buClr>
              <a:buSzPts val="1600"/>
              <a:buFont typeface="Arial"/>
              <a:buNone/>
              <a:defRPr b="1" cap="none" sz="1600" i="0" strike="noStrike" u="none">
                <a:solidFill>
                  <a:schemeClr val="dk1"/>
                </a:solidFill>
                <a:latin typeface="Calibri"/>
                <a:ea typeface="Calibri"/>
                <a:cs typeface="Calibri"/>
                <a:sym typeface="Calibri"/>
              </a:defRPr>
            </a:lvl6pPr>
            <a:lvl7pPr algn="l" indent="-228600" lvl="6" marL="3200400" marR="0" rtl="0">
              <a:lnSpc>
                <a:spcPct val="90000"/>
              </a:lnSpc>
              <a:spcBef>
                <a:spcPts val="500"/>
              </a:spcBef>
              <a:spcAft>
                <a:spcPts val="0"/>
              </a:spcAft>
              <a:buClr>
                <a:schemeClr val="dk1"/>
              </a:buClr>
              <a:buSzPts val="1600"/>
              <a:buFont typeface="Arial"/>
              <a:buNone/>
              <a:defRPr b="1" cap="none" sz="1600" i="0" strike="noStrike" u="none">
                <a:solidFill>
                  <a:schemeClr val="dk1"/>
                </a:solidFill>
                <a:latin typeface="Calibri"/>
                <a:ea typeface="Calibri"/>
                <a:cs typeface="Calibri"/>
                <a:sym typeface="Calibri"/>
              </a:defRPr>
            </a:lvl7pPr>
            <a:lvl8pPr algn="l" indent="-228600" lvl="7" marL="3657600" marR="0" rtl="0">
              <a:lnSpc>
                <a:spcPct val="90000"/>
              </a:lnSpc>
              <a:spcBef>
                <a:spcPts val="500"/>
              </a:spcBef>
              <a:spcAft>
                <a:spcPts val="0"/>
              </a:spcAft>
              <a:buClr>
                <a:schemeClr val="dk1"/>
              </a:buClr>
              <a:buSzPts val="1600"/>
              <a:buFont typeface="Arial"/>
              <a:buNone/>
              <a:defRPr b="1" cap="none" sz="1600" i="0" strike="noStrike" u="none">
                <a:solidFill>
                  <a:schemeClr val="dk1"/>
                </a:solidFill>
                <a:latin typeface="Calibri"/>
                <a:ea typeface="Calibri"/>
                <a:cs typeface="Calibri"/>
                <a:sym typeface="Calibri"/>
              </a:defRPr>
            </a:lvl8pPr>
            <a:lvl9pPr algn="l" indent="-228600" lvl="8" marL="4114800" marR="0" rtl="0">
              <a:lnSpc>
                <a:spcPct val="90000"/>
              </a:lnSpc>
              <a:spcBef>
                <a:spcPts val="500"/>
              </a:spcBef>
              <a:spcAft>
                <a:spcPts val="0"/>
              </a:spcAft>
              <a:buClr>
                <a:schemeClr val="dk1"/>
              </a:buClr>
              <a:buSzPts val="1600"/>
              <a:buFont typeface="Arial"/>
              <a:buNone/>
              <a:defRPr b="1" cap="none" sz="1600" i="0" strike="noStrike" u="none">
                <a:solidFill>
                  <a:schemeClr val="dk1"/>
                </a:solidFill>
                <a:latin typeface="Calibri"/>
                <a:ea typeface="Calibri"/>
                <a:cs typeface="Calibri"/>
                <a:sym typeface="Calibri"/>
              </a:defRPr>
            </a:lvl9pPr>
          </a:lstStyle>
          <a:p/>
        </p:txBody>
      </p:sp>
      <p:sp>
        <p:nvSpPr>
          <p:cNvPr id="1048653" name="Google Shape;53;p7"/>
          <p:cNvSpPr txBox="1">
            <a:spLocks noGrp="1"/>
          </p:cNvSpPr>
          <p:nvPr>
            <p:ph type="body" idx="4"/>
          </p:nvPr>
        </p:nvSpPr>
        <p:spPr>
          <a:xfrm>
            <a:off x="6172200" y="2505075"/>
            <a:ext cx="5183188" cy="3684588"/>
          </a:xfrm>
          <a:prstGeom prst="rect"/>
          <a:noFill/>
          <a:ln>
            <a:noFill/>
          </a:ln>
        </p:spPr>
        <p:txBody>
          <a:bodyPr anchor="t" anchorCtr="0" bIns="45700" lIns="91425" rIns="91425" spcFirstLastPara="1" tIns="45700" wrap="square">
            <a:no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9pPr>
          </a:lstStyle>
          <a:p/>
        </p:txBody>
      </p:sp>
      <p:sp>
        <p:nvSpPr>
          <p:cNvPr id="1048654" name="Google Shape;54;p7"/>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5" name="Google Shape;55;p7"/>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6" name="Google Shape;56;p7"/>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67" name="Shape 57"/>
        <p:cNvGrpSpPr/>
        <p:nvPr/>
      </p:nvGrpSpPr>
      <p:grpSpPr>
        <a:xfrm>
          <a:off x="0" y="0"/>
          <a:ext cx="0" cy="0"/>
          <a:chOff x="0" y="0"/>
          <a:chExt cx="0" cy="0"/>
        </a:xfrm>
      </p:grpSpPr>
      <p:sp>
        <p:nvSpPr>
          <p:cNvPr id="1048684" name="Google Shape;58;p8"/>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5" name="Google Shape;59;p8"/>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6" name="Google Shape;60;p8"/>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68" name="Shape 61"/>
        <p:cNvGrpSpPr/>
        <p:nvPr/>
      </p:nvGrpSpPr>
      <p:grpSpPr>
        <a:xfrm>
          <a:off x="0" y="0"/>
          <a:ext cx="0" cy="0"/>
          <a:chOff x="0" y="0"/>
          <a:chExt cx="0" cy="0"/>
        </a:xfrm>
      </p:grpSpPr>
      <p:sp>
        <p:nvSpPr>
          <p:cNvPr id="1048687" name="Google Shape;62;p9"/>
          <p:cNvSpPr txBox="1">
            <a:spLocks noGrp="1"/>
          </p:cNvSpPr>
          <p:nvPr>
            <p:ph type="title"/>
          </p:nvPr>
        </p:nvSpPr>
        <p:spPr>
          <a:xfrm>
            <a:off x="839788" y="457200"/>
            <a:ext cx="3932237" cy="1600200"/>
          </a:xfrm>
          <a:prstGeom prst="rect"/>
          <a:noFill/>
          <a:ln>
            <a:noFill/>
          </a:ln>
        </p:spPr>
        <p:txBody>
          <a:bodyPr anchor="b" anchorCtr="0" bIns="45700" lIns="91425" rIns="91425" spcFirstLastPara="1" tIns="45700" wrap="square">
            <a:noAutofit/>
          </a:bodyPr>
          <a:lstStyle>
            <a:lvl1pPr algn="l" lvl="0" marR="0" rtl="0">
              <a:lnSpc>
                <a:spcPct val="90000"/>
              </a:lnSpc>
              <a:spcBef>
                <a:spcPts val="0"/>
              </a:spcBef>
              <a:spcAft>
                <a:spcPts val="0"/>
              </a:spcAft>
              <a:buClr>
                <a:schemeClr val="dk1"/>
              </a:buClr>
              <a:buSzPts val="3200"/>
              <a:buFont typeface="Calibri"/>
              <a:buNone/>
              <a:defRPr b="0" cap="none" sz="32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688" name="Google Shape;63;p9"/>
          <p:cNvSpPr txBox="1">
            <a:spLocks noGrp="1"/>
          </p:cNvSpPr>
          <p:nvPr>
            <p:ph type="body" idx="1"/>
          </p:nvPr>
        </p:nvSpPr>
        <p:spPr>
          <a:xfrm>
            <a:off x="5183188" y="987425"/>
            <a:ext cx="6172200" cy="4873625"/>
          </a:xfrm>
          <a:prstGeom prst="rect"/>
          <a:noFill/>
          <a:ln>
            <a:noFill/>
          </a:ln>
        </p:spPr>
        <p:txBody>
          <a:bodyPr anchor="t" anchorCtr="0" bIns="45700" lIns="91425" rIns="91425" spcFirstLastPara="1" tIns="45700" wrap="square">
            <a:noAutofit/>
          </a:bodyPr>
          <a:lstStyle>
            <a:lvl1pPr algn="l" indent="-431800" lvl="0" marL="457200" marR="0" rtl="0">
              <a:lnSpc>
                <a:spcPct val="90000"/>
              </a:lnSpc>
              <a:spcBef>
                <a:spcPts val="1000"/>
              </a:spcBef>
              <a:spcAft>
                <a:spcPts val="0"/>
              </a:spcAft>
              <a:buClr>
                <a:schemeClr val="dk1"/>
              </a:buClr>
              <a:buSzPts val="3200"/>
              <a:buFont typeface="Arial"/>
              <a:buChar char="•"/>
              <a:defRPr b="0" cap="none" sz="3200" i="0" strike="noStrike" u="none">
                <a:solidFill>
                  <a:schemeClr val="dk1"/>
                </a:solidFill>
                <a:latin typeface="Calibri"/>
                <a:ea typeface="Calibri"/>
                <a:cs typeface="Calibri"/>
                <a:sym typeface="Calibri"/>
              </a:defRPr>
            </a:lvl1pPr>
            <a:lvl2pPr algn="l" indent="-406400" lvl="1" marL="914400" marR="0" rtl="0">
              <a:lnSpc>
                <a:spcPct val="90000"/>
              </a:lnSpc>
              <a:spcBef>
                <a:spcPts val="5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2pPr>
            <a:lvl3pPr algn="l" indent="-381000" lvl="2" marL="13716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3pPr>
            <a:lvl4pPr algn="l" indent="-355600" lvl="3" marL="18288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4pPr>
            <a:lvl5pPr algn="l" indent="-355600" lvl="4" marL="22860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5pPr>
            <a:lvl6pPr algn="l" indent="-355600" lvl="5" marL="27432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6pPr>
            <a:lvl7pPr algn="l" indent="-355600" lvl="6" marL="32004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7pPr>
            <a:lvl8pPr algn="l" indent="-355600" lvl="7" marL="3657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8pPr>
            <a:lvl9pPr algn="l" indent="-355600" lvl="8" marL="41148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9pPr>
          </a:lstStyle>
          <a:p/>
        </p:txBody>
      </p:sp>
      <p:sp>
        <p:nvSpPr>
          <p:cNvPr id="1048689" name="Google Shape;64;p9"/>
          <p:cNvSpPr txBox="1">
            <a:spLocks noGrp="1"/>
          </p:cNvSpPr>
          <p:nvPr>
            <p:ph type="body" idx="2"/>
          </p:nvPr>
        </p:nvSpPr>
        <p:spPr>
          <a:xfrm>
            <a:off x="839788" y="2057400"/>
            <a:ext cx="3932237" cy="3811588"/>
          </a:xfrm>
          <a:prstGeom prst="rect"/>
          <a:noFill/>
          <a:ln>
            <a:noFill/>
          </a:ln>
        </p:spPr>
        <p:txBody>
          <a:bodyPr anchor="t" anchorCtr="0" bIns="45700" lIns="91425" rIns="91425" spcFirstLastPara="1" tIns="45700" wrap="square">
            <a:noAutofit/>
          </a:bodyPr>
          <a:lstStyle>
            <a:lvl1pPr algn="l" indent="-228600" lvl="0" marL="457200" marR="0" rtl="0">
              <a:lnSpc>
                <a:spcPct val="90000"/>
              </a:lnSpc>
              <a:spcBef>
                <a:spcPts val="1000"/>
              </a:spcBef>
              <a:spcAft>
                <a:spcPts val="0"/>
              </a:spcAft>
              <a:buClr>
                <a:schemeClr val="dk1"/>
              </a:buClr>
              <a:buSzPts val="1600"/>
              <a:buFont typeface="Arial"/>
              <a:buNone/>
              <a:defRPr b="0" cap="none" sz="1600" i="0" strike="noStrike" u="none">
                <a:solidFill>
                  <a:schemeClr val="dk1"/>
                </a:solidFill>
                <a:latin typeface="Calibri"/>
                <a:ea typeface="Calibri"/>
                <a:cs typeface="Calibri"/>
                <a:sym typeface="Calibri"/>
              </a:defRPr>
            </a:lvl1pPr>
            <a:lvl2pPr algn="l" indent="-228600" lvl="1" marL="914400" marR="0" rtl="0">
              <a:lnSpc>
                <a:spcPct val="90000"/>
              </a:lnSpc>
              <a:spcBef>
                <a:spcPts val="500"/>
              </a:spcBef>
              <a:spcAft>
                <a:spcPts val="0"/>
              </a:spcAft>
              <a:buClr>
                <a:schemeClr val="dk1"/>
              </a:buClr>
              <a:buSzPts val="1400"/>
              <a:buFont typeface="Arial"/>
              <a:buNone/>
              <a:defRPr b="0" cap="none" sz="1400" i="0" strike="noStrike" u="none">
                <a:solidFill>
                  <a:schemeClr val="dk1"/>
                </a:solidFill>
                <a:latin typeface="Calibri"/>
                <a:ea typeface="Calibri"/>
                <a:cs typeface="Calibri"/>
                <a:sym typeface="Calibri"/>
              </a:defRPr>
            </a:lvl2pPr>
            <a:lvl3pPr algn="l" indent="-228600" lvl="2" marL="1371600" marR="0" rtl="0">
              <a:lnSpc>
                <a:spcPct val="90000"/>
              </a:lnSpc>
              <a:spcBef>
                <a:spcPts val="500"/>
              </a:spcBef>
              <a:spcAft>
                <a:spcPts val="0"/>
              </a:spcAft>
              <a:buClr>
                <a:schemeClr val="dk1"/>
              </a:buClr>
              <a:buSzPts val="12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90000"/>
              </a:lnSpc>
              <a:spcBef>
                <a:spcPts val="500"/>
              </a:spcBef>
              <a:spcAft>
                <a:spcPts val="0"/>
              </a:spcAft>
              <a:buClr>
                <a:schemeClr val="dk1"/>
              </a:buClr>
              <a:buSzPts val="1000"/>
              <a:buFont typeface="Arial"/>
              <a:buNone/>
              <a:defRPr b="0" cap="none" sz="1000" i="0" strike="noStrike" u="none">
                <a:solidFill>
                  <a:schemeClr val="dk1"/>
                </a:solidFill>
                <a:latin typeface="Calibri"/>
                <a:ea typeface="Calibri"/>
                <a:cs typeface="Calibri"/>
                <a:sym typeface="Calibri"/>
              </a:defRPr>
            </a:lvl4pPr>
            <a:lvl5pPr algn="l" indent="-228600" lvl="4" marL="2286000" marR="0" rtl="0">
              <a:lnSpc>
                <a:spcPct val="90000"/>
              </a:lnSpc>
              <a:spcBef>
                <a:spcPts val="500"/>
              </a:spcBef>
              <a:spcAft>
                <a:spcPts val="0"/>
              </a:spcAft>
              <a:buClr>
                <a:schemeClr val="dk1"/>
              </a:buClr>
              <a:buSzPts val="1000"/>
              <a:buFont typeface="Arial"/>
              <a:buNone/>
              <a:defRPr b="0" cap="none" sz="1000" i="0" strike="noStrike" u="none">
                <a:solidFill>
                  <a:schemeClr val="dk1"/>
                </a:solidFill>
                <a:latin typeface="Calibri"/>
                <a:ea typeface="Calibri"/>
                <a:cs typeface="Calibri"/>
                <a:sym typeface="Calibri"/>
              </a:defRPr>
            </a:lvl5pPr>
            <a:lvl6pPr algn="l" indent="-228600" lvl="5" marL="2743200" marR="0" rtl="0">
              <a:lnSpc>
                <a:spcPct val="90000"/>
              </a:lnSpc>
              <a:spcBef>
                <a:spcPts val="500"/>
              </a:spcBef>
              <a:spcAft>
                <a:spcPts val="0"/>
              </a:spcAft>
              <a:buClr>
                <a:schemeClr val="dk1"/>
              </a:buClr>
              <a:buSzPts val="1000"/>
              <a:buFont typeface="Arial"/>
              <a:buNone/>
              <a:defRPr b="0" cap="none" sz="1000" i="0" strike="noStrike" u="none">
                <a:solidFill>
                  <a:schemeClr val="dk1"/>
                </a:solidFill>
                <a:latin typeface="Calibri"/>
                <a:ea typeface="Calibri"/>
                <a:cs typeface="Calibri"/>
                <a:sym typeface="Calibri"/>
              </a:defRPr>
            </a:lvl6pPr>
            <a:lvl7pPr algn="l" indent="-228600" lvl="6" marL="3200400" marR="0" rtl="0">
              <a:lnSpc>
                <a:spcPct val="90000"/>
              </a:lnSpc>
              <a:spcBef>
                <a:spcPts val="500"/>
              </a:spcBef>
              <a:spcAft>
                <a:spcPts val="0"/>
              </a:spcAft>
              <a:buClr>
                <a:schemeClr val="dk1"/>
              </a:buClr>
              <a:buSzPts val="1000"/>
              <a:buFont typeface="Arial"/>
              <a:buNone/>
              <a:defRPr b="0" cap="none" sz="1000" i="0" strike="noStrike" u="none">
                <a:solidFill>
                  <a:schemeClr val="dk1"/>
                </a:solidFill>
                <a:latin typeface="Calibri"/>
                <a:ea typeface="Calibri"/>
                <a:cs typeface="Calibri"/>
                <a:sym typeface="Calibri"/>
              </a:defRPr>
            </a:lvl7pPr>
            <a:lvl8pPr algn="l" indent="-228600" lvl="7" marL="3657600" marR="0" rtl="0">
              <a:lnSpc>
                <a:spcPct val="90000"/>
              </a:lnSpc>
              <a:spcBef>
                <a:spcPts val="500"/>
              </a:spcBef>
              <a:spcAft>
                <a:spcPts val="0"/>
              </a:spcAft>
              <a:buClr>
                <a:schemeClr val="dk1"/>
              </a:buClr>
              <a:buSzPts val="1000"/>
              <a:buFont typeface="Arial"/>
              <a:buNone/>
              <a:defRPr b="0" cap="none" sz="1000" i="0" strike="noStrike" u="none">
                <a:solidFill>
                  <a:schemeClr val="dk1"/>
                </a:solidFill>
                <a:latin typeface="Calibri"/>
                <a:ea typeface="Calibri"/>
                <a:cs typeface="Calibri"/>
                <a:sym typeface="Calibri"/>
              </a:defRPr>
            </a:lvl8pPr>
            <a:lvl9pPr algn="l" indent="-228600" lvl="8" marL="4114800" marR="0" rtl="0">
              <a:lnSpc>
                <a:spcPct val="90000"/>
              </a:lnSpc>
              <a:spcBef>
                <a:spcPts val="500"/>
              </a:spcBef>
              <a:spcAft>
                <a:spcPts val="0"/>
              </a:spcAft>
              <a:buClr>
                <a:schemeClr val="dk1"/>
              </a:buClr>
              <a:buSzPts val="1000"/>
              <a:buFont typeface="Arial"/>
              <a:buNone/>
              <a:defRPr b="0" cap="none" sz="1000" i="0" strike="noStrike" u="none">
                <a:solidFill>
                  <a:schemeClr val="dk1"/>
                </a:solidFill>
                <a:latin typeface="Calibri"/>
                <a:ea typeface="Calibri"/>
                <a:cs typeface="Calibri"/>
                <a:sym typeface="Calibri"/>
              </a:defRPr>
            </a:lvl9pPr>
          </a:lstStyle>
          <a:p/>
        </p:txBody>
      </p:sp>
      <p:sp>
        <p:nvSpPr>
          <p:cNvPr id="1048690" name="Google Shape;65;p9"/>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1" name="Google Shape;66;p9"/>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2" name="Google Shape;67;p9"/>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63" name="Shape 68"/>
        <p:cNvGrpSpPr/>
        <p:nvPr/>
      </p:nvGrpSpPr>
      <p:grpSpPr>
        <a:xfrm>
          <a:off x="0" y="0"/>
          <a:ext cx="0" cy="0"/>
          <a:chOff x="0" y="0"/>
          <a:chExt cx="0" cy="0"/>
        </a:xfrm>
      </p:grpSpPr>
      <p:sp>
        <p:nvSpPr>
          <p:cNvPr id="1048662" name="Google Shape;69;p10"/>
          <p:cNvSpPr txBox="1">
            <a:spLocks noGrp="1"/>
          </p:cNvSpPr>
          <p:nvPr>
            <p:ph type="title"/>
          </p:nvPr>
        </p:nvSpPr>
        <p:spPr>
          <a:xfrm>
            <a:off x="839788" y="457200"/>
            <a:ext cx="3932237" cy="1600200"/>
          </a:xfrm>
          <a:prstGeom prst="rect"/>
          <a:noFill/>
          <a:ln>
            <a:noFill/>
          </a:ln>
        </p:spPr>
        <p:txBody>
          <a:bodyPr anchor="b" anchorCtr="0" bIns="45700" lIns="91425" rIns="91425" spcFirstLastPara="1" tIns="45700" wrap="square">
            <a:noAutofit/>
          </a:bodyPr>
          <a:lstStyle>
            <a:lvl1pPr algn="l" lvl="0" marR="0" rtl="0">
              <a:lnSpc>
                <a:spcPct val="90000"/>
              </a:lnSpc>
              <a:spcBef>
                <a:spcPts val="0"/>
              </a:spcBef>
              <a:spcAft>
                <a:spcPts val="0"/>
              </a:spcAft>
              <a:buClr>
                <a:schemeClr val="dk1"/>
              </a:buClr>
              <a:buSzPts val="3200"/>
              <a:buFont typeface="Calibri"/>
              <a:buNone/>
              <a:defRPr b="0" cap="none" sz="32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663" name="Google Shape;70;p10"/>
          <p:cNvSpPr>
            <a:spLocks noGrp="1"/>
          </p:cNvSpPr>
          <p:nvPr>
            <p:ph type="pic" idx="2"/>
          </p:nvPr>
        </p:nvSpPr>
        <p:spPr>
          <a:xfrm>
            <a:off x="5183188" y="987425"/>
            <a:ext cx="6172200" cy="4873625"/>
          </a:xfrm>
          <a:prstGeom prst="rect"/>
          <a:noFill/>
          <a:ln>
            <a:noFill/>
          </a:ln>
        </p:spPr>
      </p:sp>
      <p:sp>
        <p:nvSpPr>
          <p:cNvPr id="1048664" name="Google Shape;71;p10"/>
          <p:cNvSpPr txBox="1">
            <a:spLocks noGrp="1"/>
          </p:cNvSpPr>
          <p:nvPr>
            <p:ph type="body" idx="1"/>
          </p:nvPr>
        </p:nvSpPr>
        <p:spPr>
          <a:xfrm>
            <a:off x="839788" y="2057400"/>
            <a:ext cx="3932237" cy="3811588"/>
          </a:xfrm>
          <a:prstGeom prst="rect"/>
          <a:noFill/>
          <a:ln>
            <a:noFill/>
          </a:ln>
        </p:spPr>
        <p:txBody>
          <a:bodyPr anchor="t" anchorCtr="0" bIns="45700" lIns="91425" rIns="91425" spcFirstLastPara="1" tIns="45700" wrap="square">
            <a:noAutofit/>
          </a:bodyPr>
          <a:lstStyle>
            <a:lvl1pPr algn="l" indent="-228600" lvl="0" marL="457200" marR="0" rtl="0">
              <a:lnSpc>
                <a:spcPct val="90000"/>
              </a:lnSpc>
              <a:spcBef>
                <a:spcPts val="1000"/>
              </a:spcBef>
              <a:spcAft>
                <a:spcPts val="0"/>
              </a:spcAft>
              <a:buClr>
                <a:schemeClr val="dk1"/>
              </a:buClr>
              <a:buSzPts val="1600"/>
              <a:buFont typeface="Arial"/>
              <a:buNone/>
              <a:defRPr b="0" cap="none" sz="1600" i="0" strike="noStrike" u="none">
                <a:solidFill>
                  <a:schemeClr val="dk1"/>
                </a:solidFill>
                <a:latin typeface="Calibri"/>
                <a:ea typeface="Calibri"/>
                <a:cs typeface="Calibri"/>
                <a:sym typeface="Calibri"/>
              </a:defRPr>
            </a:lvl1pPr>
            <a:lvl2pPr algn="l" indent="-228600" lvl="1" marL="914400" marR="0" rtl="0">
              <a:lnSpc>
                <a:spcPct val="90000"/>
              </a:lnSpc>
              <a:spcBef>
                <a:spcPts val="500"/>
              </a:spcBef>
              <a:spcAft>
                <a:spcPts val="0"/>
              </a:spcAft>
              <a:buClr>
                <a:schemeClr val="dk1"/>
              </a:buClr>
              <a:buSzPts val="1400"/>
              <a:buFont typeface="Arial"/>
              <a:buNone/>
              <a:defRPr b="0" cap="none" sz="1400" i="0" strike="noStrike" u="none">
                <a:solidFill>
                  <a:schemeClr val="dk1"/>
                </a:solidFill>
                <a:latin typeface="Calibri"/>
                <a:ea typeface="Calibri"/>
                <a:cs typeface="Calibri"/>
                <a:sym typeface="Calibri"/>
              </a:defRPr>
            </a:lvl2pPr>
            <a:lvl3pPr algn="l" indent="-228600" lvl="2" marL="1371600" marR="0" rtl="0">
              <a:lnSpc>
                <a:spcPct val="90000"/>
              </a:lnSpc>
              <a:spcBef>
                <a:spcPts val="500"/>
              </a:spcBef>
              <a:spcAft>
                <a:spcPts val="0"/>
              </a:spcAft>
              <a:buClr>
                <a:schemeClr val="dk1"/>
              </a:buClr>
              <a:buSzPts val="12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90000"/>
              </a:lnSpc>
              <a:spcBef>
                <a:spcPts val="500"/>
              </a:spcBef>
              <a:spcAft>
                <a:spcPts val="0"/>
              </a:spcAft>
              <a:buClr>
                <a:schemeClr val="dk1"/>
              </a:buClr>
              <a:buSzPts val="1000"/>
              <a:buFont typeface="Arial"/>
              <a:buNone/>
              <a:defRPr b="0" cap="none" sz="1000" i="0" strike="noStrike" u="none">
                <a:solidFill>
                  <a:schemeClr val="dk1"/>
                </a:solidFill>
                <a:latin typeface="Calibri"/>
                <a:ea typeface="Calibri"/>
                <a:cs typeface="Calibri"/>
                <a:sym typeface="Calibri"/>
              </a:defRPr>
            </a:lvl4pPr>
            <a:lvl5pPr algn="l" indent="-228600" lvl="4" marL="2286000" marR="0" rtl="0">
              <a:lnSpc>
                <a:spcPct val="90000"/>
              </a:lnSpc>
              <a:spcBef>
                <a:spcPts val="500"/>
              </a:spcBef>
              <a:spcAft>
                <a:spcPts val="0"/>
              </a:spcAft>
              <a:buClr>
                <a:schemeClr val="dk1"/>
              </a:buClr>
              <a:buSzPts val="1000"/>
              <a:buFont typeface="Arial"/>
              <a:buNone/>
              <a:defRPr b="0" cap="none" sz="1000" i="0" strike="noStrike" u="none">
                <a:solidFill>
                  <a:schemeClr val="dk1"/>
                </a:solidFill>
                <a:latin typeface="Calibri"/>
                <a:ea typeface="Calibri"/>
                <a:cs typeface="Calibri"/>
                <a:sym typeface="Calibri"/>
              </a:defRPr>
            </a:lvl5pPr>
            <a:lvl6pPr algn="l" indent="-228600" lvl="5" marL="2743200" marR="0" rtl="0">
              <a:lnSpc>
                <a:spcPct val="90000"/>
              </a:lnSpc>
              <a:spcBef>
                <a:spcPts val="500"/>
              </a:spcBef>
              <a:spcAft>
                <a:spcPts val="0"/>
              </a:spcAft>
              <a:buClr>
                <a:schemeClr val="dk1"/>
              </a:buClr>
              <a:buSzPts val="1000"/>
              <a:buFont typeface="Arial"/>
              <a:buNone/>
              <a:defRPr b="0" cap="none" sz="1000" i="0" strike="noStrike" u="none">
                <a:solidFill>
                  <a:schemeClr val="dk1"/>
                </a:solidFill>
                <a:latin typeface="Calibri"/>
                <a:ea typeface="Calibri"/>
                <a:cs typeface="Calibri"/>
                <a:sym typeface="Calibri"/>
              </a:defRPr>
            </a:lvl6pPr>
            <a:lvl7pPr algn="l" indent="-228600" lvl="6" marL="3200400" marR="0" rtl="0">
              <a:lnSpc>
                <a:spcPct val="90000"/>
              </a:lnSpc>
              <a:spcBef>
                <a:spcPts val="500"/>
              </a:spcBef>
              <a:spcAft>
                <a:spcPts val="0"/>
              </a:spcAft>
              <a:buClr>
                <a:schemeClr val="dk1"/>
              </a:buClr>
              <a:buSzPts val="1000"/>
              <a:buFont typeface="Arial"/>
              <a:buNone/>
              <a:defRPr b="0" cap="none" sz="1000" i="0" strike="noStrike" u="none">
                <a:solidFill>
                  <a:schemeClr val="dk1"/>
                </a:solidFill>
                <a:latin typeface="Calibri"/>
                <a:ea typeface="Calibri"/>
                <a:cs typeface="Calibri"/>
                <a:sym typeface="Calibri"/>
              </a:defRPr>
            </a:lvl7pPr>
            <a:lvl8pPr algn="l" indent="-228600" lvl="7" marL="3657600" marR="0" rtl="0">
              <a:lnSpc>
                <a:spcPct val="90000"/>
              </a:lnSpc>
              <a:spcBef>
                <a:spcPts val="500"/>
              </a:spcBef>
              <a:spcAft>
                <a:spcPts val="0"/>
              </a:spcAft>
              <a:buClr>
                <a:schemeClr val="dk1"/>
              </a:buClr>
              <a:buSzPts val="1000"/>
              <a:buFont typeface="Arial"/>
              <a:buNone/>
              <a:defRPr b="0" cap="none" sz="1000" i="0" strike="noStrike" u="none">
                <a:solidFill>
                  <a:schemeClr val="dk1"/>
                </a:solidFill>
                <a:latin typeface="Calibri"/>
                <a:ea typeface="Calibri"/>
                <a:cs typeface="Calibri"/>
                <a:sym typeface="Calibri"/>
              </a:defRPr>
            </a:lvl8pPr>
            <a:lvl9pPr algn="l" indent="-228600" lvl="8" marL="4114800" marR="0" rtl="0">
              <a:lnSpc>
                <a:spcPct val="90000"/>
              </a:lnSpc>
              <a:spcBef>
                <a:spcPts val="500"/>
              </a:spcBef>
              <a:spcAft>
                <a:spcPts val="0"/>
              </a:spcAft>
              <a:buClr>
                <a:schemeClr val="dk1"/>
              </a:buClr>
              <a:buSzPts val="1000"/>
              <a:buFont typeface="Arial"/>
              <a:buNone/>
              <a:defRPr b="0" cap="none" sz="1000" i="0" strike="noStrike" u="none">
                <a:solidFill>
                  <a:schemeClr val="dk1"/>
                </a:solidFill>
                <a:latin typeface="Calibri"/>
                <a:ea typeface="Calibri"/>
                <a:cs typeface="Calibri"/>
                <a:sym typeface="Calibri"/>
              </a:defRPr>
            </a:lvl9pPr>
          </a:lstStyle>
          <a:p/>
        </p:txBody>
      </p:sp>
      <p:sp>
        <p:nvSpPr>
          <p:cNvPr id="1048665" name="Google Shape;72;p10"/>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6" name="Google Shape;73;p10"/>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7" name="Google Shape;74;p10"/>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image" Target="../media/image2.png"/><Relationship Id="rId14" Type="http://schemas.openxmlformats.org/officeDocument/2006/relationships/image" Target="../media/image3.png"/><Relationship Id="rId15" Type="http://schemas.openxmlformats.org/officeDocument/2006/relationships/image" Target="../media/image4.png"/><Relationship Id="rId16" Type="http://schemas.openxmlformats.org/officeDocument/2006/relationships/image" Target="../media/image5.png"/><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2">
            <a:alphaModFix/>
          </a:blip>
          <a:stretch>
            <a:fillRect/>
          </a:stretch>
        </a:blipFill>
        <a:effectLst/>
      </p:bgPr>
    </p:bg>
    <p:spTree>
      <p:nvGrpSpPr>
        <p:cNvPr id="12" name="Shape 9"/>
        <p:cNvGrpSpPr/>
        <p:nvPr/>
      </p:nvGrpSpPr>
      <p:grpSpPr>
        <a:xfrm>
          <a:off x="0" y="0"/>
          <a:ext cx="0" cy="0"/>
          <a:chOff x="0" y="0"/>
          <a:chExt cx="0" cy="0"/>
        </a:xfrm>
      </p:grpSpPr>
      <p:sp>
        <p:nvSpPr>
          <p:cNvPr id="1048576" name="Google Shape;10;p1"/>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77" name="Google Shape;11;p1"/>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78" name="Google Shape;12;p1"/>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Calibri"/>
                <a:ea typeface="Calibri"/>
                <a:cs typeface="Calibri"/>
                <a:sym typeface="Calibri"/>
              </a:defRPr>
            </a:lvl1pPr>
            <a:lvl2pPr algn="r" indent="0" lvl="1" marL="0" marR="0" rtl="0">
              <a:spcBef>
                <a:spcPts val="0"/>
              </a:spcBef>
              <a:buNone/>
              <a:defRPr b="0" cap="none" sz="1200" i="0" strike="noStrike" u="none">
                <a:solidFill>
                  <a:srgbClr val="888888"/>
                </a:solidFill>
                <a:latin typeface="Calibri"/>
                <a:ea typeface="Calibri"/>
                <a:cs typeface="Calibri"/>
                <a:sym typeface="Calibri"/>
              </a:defRPr>
            </a:lvl2pPr>
            <a:lvl3pPr algn="r" indent="0" lvl="2" marL="0" marR="0" rtl="0">
              <a:spcBef>
                <a:spcPts val="0"/>
              </a:spcBef>
              <a:buNone/>
              <a:defRPr b="0" cap="none" sz="1200" i="0" strike="noStrike" u="none">
                <a:solidFill>
                  <a:srgbClr val="888888"/>
                </a:solidFill>
                <a:latin typeface="Calibri"/>
                <a:ea typeface="Calibri"/>
                <a:cs typeface="Calibri"/>
                <a:sym typeface="Calibri"/>
              </a:defRPr>
            </a:lvl3pPr>
            <a:lvl4pPr algn="r" indent="0" lvl="3" marL="0" marR="0" rtl="0">
              <a:spcBef>
                <a:spcPts val="0"/>
              </a:spcBef>
              <a:buNone/>
              <a:defRPr b="0" cap="none" sz="1200" i="0" strike="noStrike" u="none">
                <a:solidFill>
                  <a:srgbClr val="888888"/>
                </a:solidFill>
                <a:latin typeface="Calibri"/>
                <a:ea typeface="Calibri"/>
                <a:cs typeface="Calibri"/>
                <a:sym typeface="Calibri"/>
              </a:defRPr>
            </a:lvl4pPr>
            <a:lvl5pPr algn="r" indent="0" lvl="4" marL="0" marR="0" rtl="0">
              <a:spcBef>
                <a:spcPts val="0"/>
              </a:spcBef>
              <a:buNone/>
              <a:defRPr b="0" cap="none" sz="1200" i="0" strike="noStrike" u="none">
                <a:solidFill>
                  <a:srgbClr val="888888"/>
                </a:solidFill>
                <a:latin typeface="Calibri"/>
                <a:ea typeface="Calibri"/>
                <a:cs typeface="Calibri"/>
                <a:sym typeface="Calibri"/>
              </a:defRPr>
            </a:lvl5pPr>
            <a:lvl6pPr algn="r" indent="0" lvl="5" marL="0" marR="0" rtl="0">
              <a:spcBef>
                <a:spcPts val="0"/>
              </a:spcBef>
              <a:buNone/>
              <a:defRPr b="0" cap="none" sz="1200" i="0" strike="noStrike" u="none">
                <a:solidFill>
                  <a:srgbClr val="888888"/>
                </a:solidFill>
                <a:latin typeface="Calibri"/>
                <a:ea typeface="Calibri"/>
                <a:cs typeface="Calibri"/>
                <a:sym typeface="Calibri"/>
              </a:defRPr>
            </a:lvl6pPr>
            <a:lvl7pPr algn="r" indent="0" lvl="6" marL="0" marR="0" rtl="0">
              <a:spcBef>
                <a:spcPts val="0"/>
              </a:spcBef>
              <a:buNone/>
              <a:defRPr b="0" cap="none" sz="1200" i="0" strike="noStrike" u="none">
                <a:solidFill>
                  <a:srgbClr val="888888"/>
                </a:solidFill>
                <a:latin typeface="Calibri"/>
                <a:ea typeface="Calibri"/>
                <a:cs typeface="Calibri"/>
                <a:sym typeface="Calibri"/>
              </a:defRPr>
            </a:lvl7pPr>
            <a:lvl8pPr algn="r" indent="0" lvl="7" marL="0" marR="0" rtl="0">
              <a:spcBef>
                <a:spcPts val="0"/>
              </a:spcBef>
              <a:buNone/>
              <a:defRPr b="0" cap="none" sz="1200" i="0" strike="noStrike" u="none">
                <a:solidFill>
                  <a:srgbClr val="888888"/>
                </a:solidFill>
                <a:latin typeface="Calibri"/>
                <a:ea typeface="Calibri"/>
                <a:cs typeface="Calibri"/>
                <a:sym typeface="Calibri"/>
              </a:defRPr>
            </a:lvl8pPr>
            <a:lvl9pPr algn="r" indent="0" lvl="8" marL="0" marR="0" rtl="0">
              <a:spcBef>
                <a:spcPts val="0"/>
              </a:spcBef>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
        <p:nvSpPr>
          <p:cNvPr id="1048579" name="Google Shape;13;p1"/>
          <p:cNvSpPr/>
          <p:nvPr/>
        </p:nvSpPr>
        <p:spPr>
          <a:xfrm>
            <a:off x="9525" y="0"/>
            <a:ext cx="12192000" cy="1000125"/>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Calibri"/>
              <a:ea typeface="Calibri"/>
              <a:cs typeface="Calibri"/>
              <a:sym typeface="Calibri"/>
            </a:endParaRPr>
          </a:p>
        </p:txBody>
      </p:sp>
      <p:pic>
        <p:nvPicPr>
          <p:cNvPr id="2097152" name="Google Shape;14;p1" descr="A black and grey logo  Description automatically generated"/>
          <p:cNvPicPr preferRelativeResize="0">
            <a:picLocks/>
          </p:cNvPicPr>
          <p:nvPr/>
        </p:nvPicPr>
        <p:blipFill rotWithShape="1">
          <a:blip xmlns:r="http://schemas.openxmlformats.org/officeDocument/2006/relationships" r:embed="rId13">
            <a:alphaModFix/>
          </a:blip>
          <a:srcRect/>
          <a:stretch>
            <a:fillRect/>
          </a:stretch>
        </p:blipFill>
        <p:spPr>
          <a:xfrm>
            <a:off x="276225" y="281781"/>
            <a:ext cx="1990990" cy="423863"/>
          </a:xfrm>
          <a:prstGeom prst="rect"/>
          <a:noFill/>
          <a:ln>
            <a:noFill/>
          </a:ln>
        </p:spPr>
      </p:pic>
      <p:pic>
        <p:nvPicPr>
          <p:cNvPr id="2097153" name="Google Shape;15;p1" descr="A close up of a logo  Description automatically generated"/>
          <p:cNvPicPr preferRelativeResize="0">
            <a:picLocks/>
          </p:cNvPicPr>
          <p:nvPr/>
        </p:nvPicPr>
        <p:blipFill rotWithShape="1">
          <a:blip xmlns:r="http://schemas.openxmlformats.org/officeDocument/2006/relationships" r:embed="rId14">
            <a:alphaModFix/>
          </a:blip>
          <a:srcRect/>
          <a:stretch>
            <a:fillRect/>
          </a:stretch>
        </p:blipFill>
        <p:spPr>
          <a:xfrm>
            <a:off x="10280899" y="226297"/>
            <a:ext cx="1644402" cy="534830"/>
          </a:xfrm>
          <a:prstGeom prst="rect"/>
          <a:noFill/>
          <a:ln>
            <a:noFill/>
          </a:ln>
        </p:spPr>
      </p:pic>
      <p:pic>
        <p:nvPicPr>
          <p:cNvPr id="2097154" name="Google Shape;16;p1" descr="A blue and black logo  Description automatically generated"/>
          <p:cNvPicPr preferRelativeResize="0">
            <a:picLocks/>
          </p:cNvPicPr>
          <p:nvPr/>
        </p:nvPicPr>
        <p:blipFill rotWithShape="1">
          <a:blip xmlns:r="http://schemas.openxmlformats.org/officeDocument/2006/relationships" r:embed="rId15">
            <a:alphaModFix/>
          </a:blip>
          <a:srcRect/>
          <a:stretch>
            <a:fillRect/>
          </a:stretch>
        </p:blipFill>
        <p:spPr>
          <a:xfrm>
            <a:off x="4321983" y="281780"/>
            <a:ext cx="1135004" cy="423864"/>
          </a:xfrm>
          <a:prstGeom prst="rect"/>
          <a:noFill/>
          <a:ln>
            <a:noFill/>
          </a:ln>
        </p:spPr>
      </p:pic>
      <p:pic>
        <p:nvPicPr>
          <p:cNvPr id="2097155" name="Google Shape;17;p1" descr="A circular logo with people and map  Description automatically generated"/>
          <p:cNvPicPr preferRelativeResize="0">
            <a:picLocks/>
          </p:cNvPicPr>
          <p:nvPr/>
        </p:nvPicPr>
        <p:blipFill rotWithShape="1">
          <a:blip xmlns:r="http://schemas.openxmlformats.org/officeDocument/2006/relationships" r:embed="rId16">
            <a:alphaModFix/>
          </a:blip>
          <a:srcRect/>
          <a:stretch>
            <a:fillRect/>
          </a:stretch>
        </p:blipFill>
        <p:spPr>
          <a:xfrm>
            <a:off x="7511755" y="136525"/>
            <a:ext cx="714375" cy="714375"/>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github.com/GobiAU22/au810021114022.git" TargetMode="Externa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video" Target="../media/media1.mp4"/><Relationship Id="rId2" Type="http://schemas.microsoft.com/office/2007/relationships/media" Target="../media/media1.mp4"/><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7" name="Shape 90"/>
        <p:cNvGrpSpPr/>
        <p:nvPr/>
      </p:nvGrpSpPr>
      <p:grpSpPr>
        <a:xfrm>
          <a:off x="0" y="0"/>
          <a:ext cx="0" cy="0"/>
          <a:chOff x="0" y="0"/>
          <a:chExt cx="0" cy="0"/>
        </a:xfrm>
      </p:grpSpPr>
      <p:sp>
        <p:nvSpPr>
          <p:cNvPr id="1048619" name="Google Shape;91;p13"/>
          <p:cNvSpPr txBox="1">
            <a:spLocks noGrp="1"/>
          </p:cNvSpPr>
          <p:nvPr>
            <p:ph type="ctrTitle"/>
          </p:nvPr>
        </p:nvSpPr>
        <p:spPr>
          <a:xfrm>
            <a:off x="1281661" y="2256449"/>
            <a:ext cx="9144000" cy="977778"/>
          </a:xfrm>
          <a:prstGeom prst="rect"/>
          <a:noFill/>
          <a:ln>
            <a:noFill/>
          </a:ln>
        </p:spPr>
        <p:txBody>
          <a:bodyPr anchor="b" anchorCtr="0" bIns="45700" lIns="91425" rIns="91425" spcFirstLastPara="1" tIns="45700" wrap="square">
            <a:noAutofit/>
          </a:bodyPr>
          <a:p>
            <a:pPr algn="ctr" indent="0" lvl="0" marL="0" rtl="0">
              <a:lnSpc>
                <a:spcPct val="90000"/>
              </a:lnSpc>
              <a:spcBef>
                <a:spcPts val="0"/>
              </a:spcBef>
              <a:spcAft>
                <a:spcPts val="0"/>
              </a:spcAft>
              <a:buClr>
                <a:schemeClr val="accent1"/>
              </a:buClr>
              <a:buSzPts val="4000"/>
              <a:buFont typeface="Arial"/>
              <a:buNone/>
            </a:pPr>
            <a:r>
              <a:rPr b="1" sz="4000" lang="en-US">
                <a:solidFill>
                  <a:schemeClr val="accent1"/>
                </a:solidFill>
                <a:latin typeface="Arial"/>
                <a:ea typeface="Arial"/>
                <a:cs typeface="Arial"/>
                <a:sym typeface="Arial"/>
              </a:rPr>
              <a:t>An End-to-End Data Science Project with ChatGPT</a:t>
            </a:r>
          </a:p>
        </p:txBody>
      </p:sp>
      <p:sp>
        <p:nvSpPr>
          <p:cNvPr id="1048620" name="Google Shape;92;p13"/>
          <p:cNvSpPr txBox="1"/>
          <p:nvPr/>
        </p:nvSpPr>
        <p:spPr>
          <a:xfrm>
            <a:off x="-329782" y="1034321"/>
            <a:ext cx="12726648" cy="584775"/>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cap="none" sz="3200" i="0" lang="en-US" strike="noStrike" u="none">
                <a:solidFill>
                  <a:srgbClr val="2F5496"/>
                </a:solidFill>
                <a:latin typeface="Arial"/>
                <a:ea typeface="Arial"/>
                <a:cs typeface="Arial"/>
                <a:sym typeface="Arial"/>
              </a:rPr>
              <a:t>TSP- AI ML Fundamentals (Capstone Project)</a:t>
            </a:r>
          </a:p>
        </p:txBody>
      </p:sp>
      <p:sp>
        <p:nvSpPr>
          <p:cNvPr id="1048621" name="Google Shape;93;p13"/>
          <p:cNvSpPr txBox="1"/>
          <p:nvPr/>
        </p:nvSpPr>
        <p:spPr>
          <a:xfrm>
            <a:off x="1723871" y="3683404"/>
            <a:ext cx="9039066" cy="70788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dirty="0" sz="2000" i="0" lang="en-US" strike="noStrike" u="none">
                <a:solidFill>
                  <a:srgbClr val="2F5496"/>
                </a:solidFill>
                <a:latin typeface="Arial"/>
                <a:ea typeface="Arial"/>
                <a:cs typeface="Arial"/>
                <a:sym typeface="Arial"/>
              </a:rPr>
              <a:t>Presented By:</a:t>
            </a:r>
          </a:p>
          <a:p>
            <a:pPr algn="l" indent="0" lvl="0" marL="0" marR="0" rtl="0">
              <a:spcBef>
                <a:spcPts val="0"/>
              </a:spcBef>
              <a:spcAft>
                <a:spcPts val="0"/>
              </a:spcAft>
              <a:buNone/>
            </a:pPr>
            <a:r>
              <a:rPr b="1" dirty="0" sz="2000" lang="en-US">
                <a:solidFill>
                  <a:srgbClr val="2F5496"/>
                </a:solidFill>
                <a:latin typeface="Arial"/>
                <a:ea typeface="Arial"/>
                <a:cs typeface="Arial"/>
                <a:sym typeface="Arial"/>
              </a:rPr>
              <a:t> </a:t>
            </a:r>
            <a:r>
              <a:rPr b="1" dirty="0" sz="2000" lang="en-US" err="1" smtClean="0">
                <a:solidFill>
                  <a:srgbClr val="2F5496"/>
                </a:solidFill>
                <a:latin typeface="Arial"/>
                <a:ea typeface="Arial"/>
                <a:cs typeface="Arial"/>
                <a:sym typeface="Arial"/>
              </a:rPr>
              <a:t>Gobinath</a:t>
            </a:r>
            <a:r>
              <a:rPr b="1" dirty="0" sz="2000" lang="en-US" smtClean="0">
                <a:solidFill>
                  <a:srgbClr val="2F5496"/>
                </a:solidFill>
                <a:latin typeface="Arial"/>
                <a:ea typeface="Arial"/>
                <a:cs typeface="Arial"/>
                <a:sym typeface="Arial"/>
              </a:rPr>
              <a:t> </a:t>
            </a:r>
            <a:r>
              <a:rPr b="1" dirty="0" sz="2000" lang="en-US" smtClean="0">
                <a:solidFill>
                  <a:srgbClr val="2F5496"/>
                </a:solidFill>
              </a:rPr>
              <a:t>A</a:t>
            </a:r>
            <a:r>
              <a:rPr b="1" dirty="0" sz="2000" lang="en-US" smtClean="0">
                <a:solidFill>
                  <a:srgbClr val="2F5496"/>
                </a:solidFill>
                <a:latin typeface="Arial"/>
                <a:ea typeface="Arial"/>
                <a:cs typeface="Arial"/>
                <a:sym typeface="Arial"/>
              </a:rPr>
              <a:t> </a:t>
            </a:r>
            <a:r>
              <a:rPr b="1" dirty="0" sz="2000" lang="en-US">
                <a:solidFill>
                  <a:srgbClr val="2F5496"/>
                </a:solidFill>
                <a:latin typeface="Arial"/>
                <a:ea typeface="Arial"/>
                <a:cs typeface="Arial"/>
                <a:sym typeface="Arial"/>
              </a:rPr>
              <a:t>– </a:t>
            </a:r>
            <a:r>
              <a:rPr b="1" dirty="0" sz="2000" lang="en-US" smtClean="0">
                <a:solidFill>
                  <a:srgbClr val="2F5496"/>
                </a:solidFill>
                <a:latin typeface="Arial"/>
                <a:ea typeface="Arial"/>
                <a:cs typeface="Arial"/>
                <a:sym typeface="Arial"/>
              </a:rPr>
              <a:t>AU810021114022</a:t>
            </a:r>
            <a:endParaRPr b="1" sz="2000">
              <a:solidFill>
                <a:srgbClr val="2F5496"/>
              </a:solidFill>
              <a:latin typeface="Arial"/>
              <a:ea typeface="Arial"/>
              <a:cs typeface="Arial"/>
              <a:sym typeface="Arial"/>
            </a:endParaRPr>
          </a:p>
        </p:txBody>
      </p:sp>
      <p:sp>
        <p:nvSpPr>
          <p:cNvPr id="1048622" name="Google Shape;94;p13"/>
          <p:cNvSpPr txBox="1"/>
          <p:nvPr/>
        </p:nvSpPr>
        <p:spPr>
          <a:xfrm>
            <a:off x="1723871" y="5194410"/>
            <a:ext cx="8259580" cy="40011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000" lang="en-US">
                <a:solidFill>
                  <a:srgbClr val="2F5496"/>
                </a:solidFill>
                <a:latin typeface="Arial"/>
                <a:ea typeface="Arial"/>
                <a:cs typeface="Arial"/>
                <a:sym typeface="Arial"/>
              </a:rPr>
              <a:t>Guided By: Ramar Bose Sr. AI Master Trainer   </a:t>
            </a:r>
          </a:p>
        </p:txBody>
      </p:sp>
      <p:sp>
        <p:nvSpPr>
          <p:cNvPr id="1048623" name="Google Shape;95;p13"/>
          <p:cNvSpPr txBox="1">
            <a:spLocks noGrp="1"/>
          </p:cNvSpPr>
          <p:nvPr>
            <p:ph type="ftr" idx="11"/>
          </p:nvPr>
        </p:nvSpPr>
        <p:spPr>
          <a:xfrm>
            <a:off x="4248462" y="6492875"/>
            <a:ext cx="4114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 Edunet Foundation.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Shape 155"/>
        <p:cNvGrpSpPr/>
        <p:nvPr/>
      </p:nvGrpSpPr>
      <p:grpSpPr>
        <a:xfrm>
          <a:off x="0" y="0"/>
          <a:ext cx="0" cy="0"/>
          <a:chOff x="0" y="0"/>
          <a:chExt cx="0" cy="0"/>
        </a:xfrm>
      </p:grpSpPr>
      <p:sp>
        <p:nvSpPr>
          <p:cNvPr id="1048609" name="Google Shape;156;p22"/>
          <p:cNvSpPr txBox="1">
            <a:spLocks noGrp="1"/>
          </p:cNvSpPr>
          <p:nvPr>
            <p:ph type="ctrTitle"/>
          </p:nvPr>
        </p:nvSpPr>
        <p:spPr>
          <a:xfrm>
            <a:off x="1509010" y="963503"/>
            <a:ext cx="9144000" cy="823034"/>
          </a:xfrm>
          <a:prstGeom prst="rect"/>
          <a:noFill/>
          <a:ln>
            <a:noFill/>
          </a:ln>
        </p:spPr>
        <p:txBody>
          <a:bodyPr anchor="b" anchorCtr="0" bIns="45700" lIns="91425" rIns="91425" spcFirstLastPara="1" tIns="45700" wrap="square">
            <a:normAutofit/>
          </a:bodyPr>
          <a:p>
            <a:pPr algn="ctr" indent="0" lvl="0" marL="0" rtl="0">
              <a:lnSpc>
                <a:spcPct val="90000"/>
              </a:lnSpc>
              <a:spcBef>
                <a:spcPts val="0"/>
              </a:spcBef>
              <a:spcAft>
                <a:spcPts val="0"/>
              </a:spcAft>
              <a:buClr>
                <a:schemeClr val="accent1"/>
              </a:buClr>
              <a:buSzPts val="4400"/>
              <a:buFont typeface="Arial"/>
              <a:buNone/>
            </a:pPr>
            <a:r>
              <a:rPr b="1" sz="4400" lang="en-US">
                <a:solidFill>
                  <a:schemeClr val="accent1"/>
                </a:solidFill>
                <a:latin typeface="Arial"/>
                <a:ea typeface="Arial"/>
                <a:cs typeface="Arial"/>
                <a:sym typeface="Arial"/>
              </a:rPr>
              <a:t>References</a:t>
            </a:r>
          </a:p>
        </p:txBody>
      </p:sp>
      <p:sp>
        <p:nvSpPr>
          <p:cNvPr id="1048610" name="Google Shape;157;p22"/>
          <p:cNvSpPr txBox="1">
            <a:spLocks noGrp="1"/>
          </p:cNvSpPr>
          <p:nvPr>
            <p:ph type="subTitle" idx="1"/>
          </p:nvPr>
        </p:nvSpPr>
        <p:spPr>
          <a:xfrm>
            <a:off x="614597" y="2110153"/>
            <a:ext cx="11152682" cy="4365598"/>
          </a:xfrm>
          <a:prstGeom prst="rect"/>
          <a:noFill/>
          <a:ln>
            <a:noFill/>
          </a:ln>
        </p:spPr>
        <p:txBody>
          <a:bodyPr anchor="t" anchorCtr="0" bIns="45700" lIns="91425" rIns="91425" spcFirstLastPara="1" tIns="45700" wrap="square">
            <a:normAutofit/>
          </a:bodyPr>
          <a:p>
            <a:pPr algn="l" indent="-342900" lvl="0" marL="342900"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algn="l" indent="-342900" lvl="0" marL="342900"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algn="l" indent="-342900" lvl="0" marL="342900"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algn="l" indent="0" lvl="0" marL="0"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048611" name="Google Shape;158;p22"/>
          <p:cNvSpPr txBox="1">
            <a:spLocks noGrp="1"/>
          </p:cNvSpPr>
          <p:nvPr>
            <p:ph type="ftr" idx="11"/>
          </p:nvPr>
        </p:nvSpPr>
        <p:spPr>
          <a:xfrm>
            <a:off x="3993630" y="6492875"/>
            <a:ext cx="4114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 Edunet Foundation.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Shape 162"/>
        <p:cNvGrpSpPr/>
        <p:nvPr/>
      </p:nvGrpSpPr>
      <p:grpSpPr>
        <a:xfrm>
          <a:off x="0" y="0"/>
          <a:ext cx="0" cy="0"/>
          <a:chOff x="0" y="0"/>
          <a:chExt cx="0" cy="0"/>
        </a:xfrm>
      </p:grpSpPr>
      <p:sp>
        <p:nvSpPr>
          <p:cNvPr id="1048645" name="Google Shape;163;p23"/>
          <p:cNvSpPr txBox="1">
            <a:spLocks noGrp="1"/>
          </p:cNvSpPr>
          <p:nvPr>
            <p:ph type="title"/>
          </p:nvPr>
        </p:nvSpPr>
        <p:spPr>
          <a:xfrm>
            <a:off x="1463041" y="2766218"/>
            <a:ext cx="9298744" cy="1325563"/>
          </a:xfrm>
          <a:prstGeom prst="rect"/>
          <a:noFill/>
          <a:ln>
            <a:noFill/>
          </a:ln>
        </p:spPr>
        <p:txBody>
          <a:bodyPr anchor="t" anchorCtr="0" bIns="45700" lIns="91425" rIns="91425" spcFirstLastPara="1" tIns="45700" wrap="square">
            <a:noAutofit/>
          </a:bodyPr>
          <a:p>
            <a:pPr algn="ctr" indent="0" lvl="0" marL="0" rtl="0">
              <a:lnSpc>
                <a:spcPct val="90000"/>
              </a:lnSpc>
              <a:spcBef>
                <a:spcPts val="0"/>
              </a:spcBef>
              <a:spcAft>
                <a:spcPts val="0"/>
              </a:spcAft>
              <a:buClr>
                <a:srgbClr val="002060"/>
              </a:buClr>
              <a:buSzPts val="4400"/>
              <a:buFont typeface="Arial"/>
              <a:buNone/>
            </a:pPr>
            <a:r>
              <a:rPr b="1" lang="en-US">
                <a:solidFill>
                  <a:srgbClr val="002060"/>
                </a:solidFill>
                <a:latin typeface="Arial"/>
                <a:ea typeface="Arial"/>
                <a:cs typeface="Arial"/>
                <a:sym typeface="Arial"/>
              </a:rPr>
              <a:t>THANK YOU</a:t>
            </a:r>
          </a:p>
        </p:txBody>
      </p:sp>
      <p:sp>
        <p:nvSpPr>
          <p:cNvPr id="1048646" name="Google Shape;164;p23"/>
          <p:cNvSpPr txBox="1">
            <a:spLocks noGrp="1"/>
          </p:cNvSpPr>
          <p:nvPr>
            <p:ph type="ftr" idx="11"/>
          </p:nvPr>
        </p:nvSpPr>
        <p:spPr>
          <a:xfrm>
            <a:off x="4038600" y="6492875"/>
            <a:ext cx="4114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 Edunet Foundation.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 name="Shape 99"/>
        <p:cNvGrpSpPr/>
        <p:nvPr/>
      </p:nvGrpSpPr>
      <p:grpSpPr>
        <a:xfrm>
          <a:off x="0" y="0"/>
          <a:ext cx="0" cy="0"/>
          <a:chOff x="0" y="0"/>
          <a:chExt cx="0" cy="0"/>
        </a:xfrm>
      </p:grpSpPr>
      <p:sp>
        <p:nvSpPr>
          <p:cNvPr id="1048631" name="Google Shape;100;p14"/>
          <p:cNvSpPr txBox="1">
            <a:spLocks noGrp="1"/>
          </p:cNvSpPr>
          <p:nvPr>
            <p:ph type="title"/>
          </p:nvPr>
        </p:nvSpPr>
        <p:spPr>
          <a:xfrm>
            <a:off x="838530" y="823512"/>
            <a:ext cx="10515600" cy="1325563"/>
          </a:xfrm>
          <a:prstGeom prst="rect"/>
          <a:noFill/>
          <a:ln>
            <a:noFill/>
          </a:ln>
        </p:spPr>
        <p:txBody>
          <a:bodyPr anchor="t" anchorCtr="0" bIns="45700" lIns="91425" rIns="91425" spcFirstLastPara="1" tIns="45700" wrap="square">
            <a:noAutofit/>
          </a:bodyPr>
          <a:p>
            <a:pPr algn="l" indent="0" lvl="0" marL="0" rtl="0">
              <a:lnSpc>
                <a:spcPct val="90000"/>
              </a:lnSpc>
              <a:spcBef>
                <a:spcPts val="0"/>
              </a:spcBef>
              <a:spcAft>
                <a:spcPts val="0"/>
              </a:spcAft>
              <a:buClr>
                <a:srgbClr val="002060"/>
              </a:buClr>
              <a:buSzPts val="4400"/>
              <a:buFont typeface="Arial"/>
              <a:buNone/>
            </a:pPr>
            <a:r>
              <a:rPr b="1" lang="en-US">
                <a:solidFill>
                  <a:srgbClr val="002060"/>
                </a:solidFill>
                <a:latin typeface="Arial"/>
                <a:ea typeface="Arial"/>
                <a:cs typeface="Arial"/>
                <a:sym typeface="Arial"/>
              </a:rPr>
              <a:t>OUTLINE</a:t>
            </a:r>
          </a:p>
        </p:txBody>
      </p:sp>
      <p:sp>
        <p:nvSpPr>
          <p:cNvPr id="1048632" name="Google Shape;101;p14"/>
          <p:cNvSpPr txBox="1">
            <a:spLocks noGrp="1"/>
          </p:cNvSpPr>
          <p:nvPr>
            <p:ph type="body" idx="1"/>
          </p:nvPr>
        </p:nvSpPr>
        <p:spPr>
          <a:xfrm>
            <a:off x="838200" y="1618938"/>
            <a:ext cx="11019020" cy="5239062"/>
          </a:xfrm>
          <a:prstGeom prst="rect"/>
          <a:noFill/>
          <a:ln>
            <a:noFill/>
          </a:ln>
        </p:spPr>
        <p:txBody>
          <a:bodyPr anchor="t" anchorCtr="0" bIns="45700" lIns="91425" rIns="91425" spcFirstLastPara="1" tIns="45700" wrap="square">
            <a:noAutofit/>
          </a:bodyPr>
          <a:p>
            <a:pPr algn="l" indent="0" lvl="0" marL="0" rtl="0">
              <a:lnSpc>
                <a:spcPct val="90000"/>
              </a:lnSpc>
              <a:spcBef>
                <a:spcPts val="0"/>
              </a:spcBef>
              <a:spcAft>
                <a:spcPts val="0"/>
              </a:spcAft>
              <a:buClr>
                <a:schemeClr val="dk1"/>
              </a:buClr>
              <a:buSzPts val="2800"/>
              <a:buNone/>
            </a:pPr>
            <a:endParaRPr>
              <a:latin typeface="Arial"/>
              <a:ea typeface="Arial"/>
              <a:cs typeface="Arial"/>
              <a:sym typeface="Arial"/>
            </a:endParaRPr>
          </a:p>
          <a:p>
            <a:pPr algn="l" indent="-228600" lvl="0" marL="228600" rtl="0">
              <a:lnSpc>
                <a:spcPct val="90000"/>
              </a:lnSpc>
              <a:spcBef>
                <a:spcPts val="1000"/>
              </a:spcBef>
              <a:spcAft>
                <a:spcPts val="0"/>
              </a:spcAft>
              <a:buClr>
                <a:schemeClr val="dk1"/>
              </a:buClr>
              <a:buSzPts val="2000"/>
              <a:buChar char="•"/>
            </a:pPr>
            <a:r>
              <a:rPr b="1" sz="2000" lang="en-US">
                <a:latin typeface="Arial"/>
                <a:ea typeface="Arial"/>
                <a:cs typeface="Arial"/>
                <a:sym typeface="Arial"/>
              </a:rPr>
              <a:t>Problem Statement </a:t>
            </a:r>
          </a:p>
          <a:p>
            <a:pPr algn="l" indent="-228600" lvl="0" marL="228600" rtl="0">
              <a:lnSpc>
                <a:spcPct val="90000"/>
              </a:lnSpc>
              <a:spcBef>
                <a:spcPts val="1000"/>
              </a:spcBef>
              <a:spcAft>
                <a:spcPts val="0"/>
              </a:spcAft>
              <a:buClr>
                <a:schemeClr val="dk1"/>
              </a:buClr>
              <a:buSzPts val="2000"/>
              <a:buChar char="•"/>
            </a:pPr>
            <a:r>
              <a:rPr b="1" sz="2000" lang="en-US">
                <a:latin typeface="Arial"/>
                <a:ea typeface="Arial"/>
                <a:cs typeface="Arial"/>
                <a:sym typeface="Arial"/>
              </a:rPr>
              <a:t>Proposed System/Solution</a:t>
            </a:r>
            <a:endParaRPr>
              <a:latin typeface="Arial"/>
              <a:ea typeface="Arial"/>
              <a:cs typeface="Arial"/>
              <a:sym typeface="Arial"/>
            </a:endParaRPr>
          </a:p>
          <a:p>
            <a:pPr algn="l" indent="-228600" lvl="0" marL="228600" rtl="0">
              <a:lnSpc>
                <a:spcPct val="90000"/>
              </a:lnSpc>
              <a:spcBef>
                <a:spcPts val="1000"/>
              </a:spcBef>
              <a:spcAft>
                <a:spcPts val="0"/>
              </a:spcAft>
              <a:buClr>
                <a:schemeClr val="dk1"/>
              </a:buClr>
              <a:buSzPts val="2000"/>
              <a:buChar char="•"/>
            </a:pPr>
            <a:r>
              <a:rPr b="1" sz="2000" lang="en-US">
                <a:latin typeface="Arial"/>
                <a:ea typeface="Arial"/>
                <a:cs typeface="Arial"/>
                <a:sym typeface="Arial"/>
              </a:rPr>
              <a:t>Algorithm &amp; Deployment  </a:t>
            </a:r>
          </a:p>
          <a:p>
            <a:pPr algn="l" indent="-228600" lvl="0" marL="228600" rtl="0">
              <a:lnSpc>
                <a:spcPct val="90000"/>
              </a:lnSpc>
              <a:spcBef>
                <a:spcPts val="1000"/>
              </a:spcBef>
              <a:spcAft>
                <a:spcPts val="0"/>
              </a:spcAft>
              <a:buClr>
                <a:schemeClr val="dk1"/>
              </a:buClr>
              <a:buSzPts val="2000"/>
              <a:buChar char="•"/>
            </a:pPr>
            <a:r>
              <a:rPr b="1" sz="2000" lang="en-US">
                <a:latin typeface="Arial"/>
                <a:ea typeface="Arial"/>
                <a:cs typeface="Arial"/>
                <a:sym typeface="Arial"/>
              </a:rPr>
              <a:t>GitHub Link</a:t>
            </a:r>
          </a:p>
          <a:p>
            <a:pPr algn="l" indent="-228600" lvl="0" marL="228600" rtl="0">
              <a:lnSpc>
                <a:spcPct val="90000"/>
              </a:lnSpc>
              <a:spcBef>
                <a:spcPts val="1000"/>
              </a:spcBef>
              <a:spcAft>
                <a:spcPts val="0"/>
              </a:spcAft>
              <a:buClr>
                <a:schemeClr val="dk1"/>
              </a:buClr>
              <a:buSzPts val="2000"/>
              <a:buChar char="•"/>
            </a:pPr>
            <a:r>
              <a:rPr b="1" sz="2000" lang="en-US">
                <a:latin typeface="Arial"/>
                <a:ea typeface="Arial"/>
                <a:cs typeface="Arial"/>
                <a:sym typeface="Arial"/>
              </a:rPr>
              <a:t>Project Demo(photos / videos)</a:t>
            </a:r>
            <a:endParaRPr>
              <a:latin typeface="Arial"/>
              <a:ea typeface="Arial"/>
              <a:cs typeface="Arial"/>
              <a:sym typeface="Arial"/>
            </a:endParaRPr>
          </a:p>
          <a:p>
            <a:pPr algn="l" indent="-228600" lvl="0" marL="228600" rtl="0">
              <a:lnSpc>
                <a:spcPct val="90000"/>
              </a:lnSpc>
              <a:spcBef>
                <a:spcPts val="1000"/>
              </a:spcBef>
              <a:spcAft>
                <a:spcPts val="0"/>
              </a:spcAft>
              <a:buClr>
                <a:schemeClr val="dk1"/>
              </a:buClr>
              <a:buSzPts val="2000"/>
              <a:buChar char="•"/>
            </a:pPr>
            <a:r>
              <a:rPr b="1" sz="2000" lang="en-US">
                <a:latin typeface="Arial"/>
                <a:ea typeface="Arial"/>
                <a:cs typeface="Arial"/>
                <a:sym typeface="Arial"/>
              </a:rPr>
              <a:t>Conclusion</a:t>
            </a:r>
            <a:endParaRPr>
              <a:latin typeface="Arial"/>
              <a:ea typeface="Arial"/>
              <a:cs typeface="Arial"/>
              <a:sym typeface="Arial"/>
            </a:endParaRPr>
          </a:p>
          <a:p>
            <a:pPr algn="l" indent="-228600" lvl="0" marL="228600" rtl="0">
              <a:lnSpc>
                <a:spcPct val="90000"/>
              </a:lnSpc>
              <a:spcBef>
                <a:spcPts val="1000"/>
              </a:spcBef>
              <a:spcAft>
                <a:spcPts val="0"/>
              </a:spcAft>
              <a:buClr>
                <a:schemeClr val="dk1"/>
              </a:buClr>
              <a:buSzPts val="2000"/>
              <a:buChar char="•"/>
            </a:pPr>
            <a:r>
              <a:rPr b="1" sz="2000" lang="en-US">
                <a:latin typeface="Arial"/>
                <a:ea typeface="Arial"/>
                <a:cs typeface="Arial"/>
                <a:sym typeface="Arial"/>
              </a:rPr>
              <a:t>Future Scope</a:t>
            </a:r>
          </a:p>
          <a:p>
            <a:pPr algn="l" indent="-228600" lvl="0" marL="228600" rtl="0">
              <a:lnSpc>
                <a:spcPct val="90000"/>
              </a:lnSpc>
              <a:spcBef>
                <a:spcPts val="1000"/>
              </a:spcBef>
              <a:spcAft>
                <a:spcPts val="0"/>
              </a:spcAft>
              <a:buClr>
                <a:schemeClr val="dk1"/>
              </a:buClr>
              <a:buSzPts val="2000"/>
              <a:buChar char="•"/>
            </a:pPr>
            <a:r>
              <a:rPr b="1" sz="2000" lang="en-US">
                <a:latin typeface="Arial"/>
                <a:ea typeface="Arial"/>
                <a:cs typeface="Arial"/>
                <a:sym typeface="Arial"/>
              </a:rPr>
              <a:t>References</a:t>
            </a:r>
          </a:p>
        </p:txBody>
      </p:sp>
      <p:sp>
        <p:nvSpPr>
          <p:cNvPr id="1048633" name="Google Shape;102;p14"/>
          <p:cNvSpPr txBox="1">
            <a:spLocks noGrp="1"/>
          </p:cNvSpPr>
          <p:nvPr>
            <p:ph type="ftr" idx="11"/>
          </p:nvPr>
        </p:nvSpPr>
        <p:spPr>
          <a:xfrm>
            <a:off x="4083571" y="6492875"/>
            <a:ext cx="4114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 Edunet Foundation.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 name="Shape 106"/>
        <p:cNvGrpSpPr/>
        <p:nvPr/>
      </p:nvGrpSpPr>
      <p:grpSpPr>
        <a:xfrm>
          <a:off x="0" y="0"/>
          <a:ext cx="0" cy="0"/>
          <a:chOff x="0" y="0"/>
          <a:chExt cx="0" cy="0"/>
        </a:xfrm>
      </p:grpSpPr>
      <p:sp>
        <p:nvSpPr>
          <p:cNvPr id="1048636" name="Google Shape;107;p15"/>
          <p:cNvSpPr txBox="1">
            <a:spLocks noGrp="1"/>
          </p:cNvSpPr>
          <p:nvPr>
            <p:ph type="ctrTitle"/>
          </p:nvPr>
        </p:nvSpPr>
        <p:spPr>
          <a:xfrm>
            <a:off x="1509010" y="963503"/>
            <a:ext cx="9144000" cy="823034"/>
          </a:xfrm>
          <a:prstGeom prst="rect"/>
          <a:noFill/>
          <a:ln>
            <a:noFill/>
          </a:ln>
        </p:spPr>
        <p:txBody>
          <a:bodyPr anchor="b" anchorCtr="0" bIns="45700" lIns="91425" rIns="91425" spcFirstLastPara="1" tIns="45700" wrap="square">
            <a:normAutofit/>
          </a:bodyPr>
          <a:p>
            <a:pPr algn="ctr" indent="0" lvl="0" marL="0" rtl="0">
              <a:lnSpc>
                <a:spcPct val="90000"/>
              </a:lnSpc>
              <a:spcBef>
                <a:spcPts val="0"/>
              </a:spcBef>
              <a:spcAft>
                <a:spcPts val="0"/>
              </a:spcAft>
              <a:buClr>
                <a:schemeClr val="accent1"/>
              </a:buClr>
              <a:buSzPts val="4400"/>
              <a:buFont typeface="Arial"/>
              <a:buNone/>
            </a:pPr>
            <a:r>
              <a:rPr b="1" sz="4400" lang="en-US">
                <a:solidFill>
                  <a:schemeClr val="accent1"/>
                </a:solidFill>
                <a:latin typeface="Arial"/>
                <a:ea typeface="Arial"/>
                <a:cs typeface="Arial"/>
                <a:sym typeface="Arial"/>
              </a:rPr>
              <a:t>Problem Statement</a:t>
            </a:r>
            <a:endParaRPr sz="4400"/>
          </a:p>
        </p:txBody>
      </p:sp>
      <p:sp>
        <p:nvSpPr>
          <p:cNvPr id="1048637" name="Google Shape;108;p15"/>
          <p:cNvSpPr txBox="1">
            <a:spLocks noGrp="1"/>
          </p:cNvSpPr>
          <p:nvPr>
            <p:ph type="subTitle" idx="1"/>
          </p:nvPr>
        </p:nvSpPr>
        <p:spPr>
          <a:xfrm>
            <a:off x="614597" y="2110153"/>
            <a:ext cx="11152682" cy="4365598"/>
          </a:xfrm>
          <a:prstGeom prst="rect"/>
          <a:noFill/>
          <a:ln>
            <a:noFill/>
          </a:ln>
        </p:spPr>
        <p:txBody>
          <a:bodyPr anchor="t" anchorCtr="0" bIns="45700" lIns="91425" rIns="91425" spcFirstLastPara="1" tIns="45700" wrap="square">
            <a:normAutofit/>
          </a:bodyPr>
          <a:p>
            <a:pPr algn="l" indent="0" lvl="0" marL="0" rtl="0">
              <a:lnSpc>
                <a:spcPct val="90000"/>
              </a:lnSpc>
              <a:spcBef>
                <a:spcPts val="0"/>
              </a:spcBef>
              <a:spcAft>
                <a:spcPts val="0"/>
              </a:spcAft>
              <a:buClr>
                <a:schemeClr val="dk1"/>
              </a:buClr>
              <a:buSzPts val="2600"/>
              <a:buNone/>
            </a:pPr>
            <a:r>
              <a:rPr sz="2600" lang="en-US">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p>
        </p:txBody>
      </p:sp>
      <p:sp>
        <p:nvSpPr>
          <p:cNvPr id="1048638" name="Google Shape;109;p15"/>
          <p:cNvSpPr txBox="1">
            <a:spLocks noGrp="1"/>
          </p:cNvSpPr>
          <p:nvPr>
            <p:ph type="ftr" idx="11"/>
          </p:nvPr>
        </p:nvSpPr>
        <p:spPr>
          <a:xfrm>
            <a:off x="3993630" y="6492875"/>
            <a:ext cx="4114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 Edunet Foundation.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113"/>
        <p:cNvGrpSpPr/>
        <p:nvPr/>
      </p:nvGrpSpPr>
      <p:grpSpPr>
        <a:xfrm>
          <a:off x="0" y="0"/>
          <a:ext cx="0" cy="0"/>
          <a:chOff x="0" y="0"/>
          <a:chExt cx="0" cy="0"/>
        </a:xfrm>
      </p:grpSpPr>
      <p:sp>
        <p:nvSpPr>
          <p:cNvPr id="1048614" name="Google Shape;114;p16"/>
          <p:cNvSpPr txBox="1">
            <a:spLocks noGrp="1"/>
          </p:cNvSpPr>
          <p:nvPr>
            <p:ph type="ctrTitle"/>
          </p:nvPr>
        </p:nvSpPr>
        <p:spPr>
          <a:xfrm>
            <a:off x="1509010" y="963503"/>
            <a:ext cx="9144000" cy="823034"/>
          </a:xfrm>
          <a:prstGeom prst="rect"/>
          <a:noFill/>
          <a:ln>
            <a:noFill/>
          </a:ln>
        </p:spPr>
        <p:txBody>
          <a:bodyPr anchor="b" anchorCtr="0" bIns="45700" lIns="91425" rIns="91425" spcFirstLastPara="1" tIns="45700" wrap="square">
            <a:normAutofit/>
          </a:bodyPr>
          <a:p>
            <a:pPr algn="ctr" indent="0" lvl="0" marL="0" rtl="0">
              <a:lnSpc>
                <a:spcPct val="90000"/>
              </a:lnSpc>
              <a:spcBef>
                <a:spcPts val="0"/>
              </a:spcBef>
              <a:spcAft>
                <a:spcPts val="0"/>
              </a:spcAft>
              <a:buClr>
                <a:schemeClr val="accent1"/>
              </a:buClr>
              <a:buSzPts val="4400"/>
              <a:buFont typeface="Arial"/>
              <a:buNone/>
            </a:pPr>
            <a:r>
              <a:rPr b="1" sz="4400" lang="en-US">
                <a:solidFill>
                  <a:schemeClr val="accent1"/>
                </a:solidFill>
                <a:latin typeface="Arial"/>
                <a:ea typeface="Arial"/>
                <a:cs typeface="Arial"/>
                <a:sym typeface="Arial"/>
              </a:rPr>
              <a:t>Proposed Solution</a:t>
            </a:r>
            <a:endParaRPr sz="4400"/>
          </a:p>
        </p:txBody>
      </p:sp>
      <p:sp>
        <p:nvSpPr>
          <p:cNvPr id="1048615" name="Google Shape;115;p16"/>
          <p:cNvSpPr txBox="1">
            <a:spLocks noGrp="1"/>
          </p:cNvSpPr>
          <p:nvPr>
            <p:ph type="subTitle" idx="1"/>
          </p:nvPr>
        </p:nvSpPr>
        <p:spPr>
          <a:xfrm>
            <a:off x="614597" y="2110153"/>
            <a:ext cx="11152682" cy="4365598"/>
          </a:xfrm>
          <a:prstGeom prst="rect"/>
          <a:noFill/>
          <a:ln>
            <a:noFill/>
          </a:ln>
        </p:spPr>
        <p:txBody>
          <a:bodyPr anchor="t" anchorCtr="0" bIns="45700" lIns="91425" rIns="91425" spcFirstLastPara="1" tIns="45700" wrap="square">
            <a:normAutofit/>
          </a:bodyPr>
          <a:p>
            <a:pPr algn="l" indent="0" lvl="0" marL="0" rtl="0">
              <a:lnSpc>
                <a:spcPct val="90000"/>
              </a:lnSpc>
              <a:spcBef>
                <a:spcPts val="0"/>
              </a:spcBef>
              <a:spcAft>
                <a:spcPts val="0"/>
              </a:spcAft>
              <a:buClr>
                <a:schemeClr val="dk1"/>
              </a:buClr>
              <a:buSzPts val="2600"/>
              <a:buNone/>
            </a:pPr>
            <a:r>
              <a:rPr sz="2600" lang="en-US">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p>
        </p:txBody>
      </p:sp>
      <p:sp>
        <p:nvSpPr>
          <p:cNvPr id="1048616" name="Google Shape;116;p16"/>
          <p:cNvSpPr txBox="1">
            <a:spLocks noGrp="1"/>
          </p:cNvSpPr>
          <p:nvPr>
            <p:ph type="ftr" idx="11"/>
          </p:nvPr>
        </p:nvSpPr>
        <p:spPr>
          <a:xfrm>
            <a:off x="3993630" y="6492875"/>
            <a:ext cx="4114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 Edunet Foundation.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Shape 120"/>
        <p:cNvGrpSpPr/>
        <p:nvPr/>
      </p:nvGrpSpPr>
      <p:grpSpPr>
        <a:xfrm>
          <a:off x="0" y="0"/>
          <a:ext cx="0" cy="0"/>
          <a:chOff x="0" y="0"/>
          <a:chExt cx="0" cy="0"/>
        </a:xfrm>
      </p:grpSpPr>
      <p:sp>
        <p:nvSpPr>
          <p:cNvPr id="1048604" name="Google Shape;121;p17"/>
          <p:cNvSpPr txBox="1">
            <a:spLocks noGrp="1"/>
          </p:cNvSpPr>
          <p:nvPr>
            <p:ph type="ctrTitle"/>
          </p:nvPr>
        </p:nvSpPr>
        <p:spPr>
          <a:xfrm>
            <a:off x="1509010" y="963503"/>
            <a:ext cx="9144000" cy="823034"/>
          </a:xfrm>
          <a:prstGeom prst="rect"/>
          <a:noFill/>
          <a:ln>
            <a:noFill/>
          </a:ln>
        </p:spPr>
        <p:txBody>
          <a:bodyPr anchor="b" anchorCtr="0" bIns="45700" lIns="91425" rIns="91425" spcFirstLastPara="1" tIns="45700" wrap="square">
            <a:normAutofit/>
          </a:bodyPr>
          <a:p>
            <a:pPr algn="ctr" indent="0" lvl="0" marL="0" rtl="0">
              <a:lnSpc>
                <a:spcPct val="90000"/>
              </a:lnSpc>
              <a:spcBef>
                <a:spcPts val="0"/>
              </a:spcBef>
              <a:spcAft>
                <a:spcPts val="0"/>
              </a:spcAft>
              <a:buClr>
                <a:schemeClr val="accent1"/>
              </a:buClr>
              <a:buSzPts val="4400"/>
              <a:buFont typeface="Arial"/>
              <a:buNone/>
            </a:pPr>
            <a:r>
              <a:rPr b="1" sz="4400" lang="en-US">
                <a:solidFill>
                  <a:schemeClr val="accent1"/>
                </a:solidFill>
                <a:latin typeface="Arial"/>
                <a:ea typeface="Arial"/>
                <a:cs typeface="Arial"/>
                <a:sym typeface="Arial"/>
              </a:rPr>
              <a:t>Algorithm &amp; Deployment</a:t>
            </a:r>
          </a:p>
        </p:txBody>
      </p:sp>
      <p:sp>
        <p:nvSpPr>
          <p:cNvPr id="1048605" name="Google Shape;122;p17"/>
          <p:cNvSpPr txBox="1">
            <a:spLocks noGrp="1"/>
          </p:cNvSpPr>
          <p:nvPr>
            <p:ph type="subTitle" idx="1"/>
          </p:nvPr>
        </p:nvSpPr>
        <p:spPr>
          <a:xfrm>
            <a:off x="614597" y="2110153"/>
            <a:ext cx="11152682" cy="4365598"/>
          </a:xfrm>
          <a:prstGeom prst="rect"/>
          <a:noFill/>
          <a:ln>
            <a:noFill/>
          </a:ln>
        </p:spPr>
        <p:txBody>
          <a:bodyPr anchor="t" anchorCtr="0" bIns="45700" lIns="91425" rIns="91425" spcFirstLastPara="1" tIns="45700" wrap="square">
            <a:normAutofit lnSpcReduction="10000"/>
          </a:bodyPr>
          <a:p>
            <a:pPr algn="l" indent="-457200" lvl="0" marL="457200" rtl="0">
              <a:lnSpc>
                <a:spcPct val="90000"/>
              </a:lnSpc>
              <a:spcBef>
                <a:spcPts val="0"/>
              </a:spcBef>
              <a:spcAft>
                <a:spcPts val="0"/>
              </a:spcAft>
              <a:buClr>
                <a:schemeClr val="dk1"/>
              </a:buClr>
              <a:buSzPts val="2600"/>
              <a:buFont typeface="Arial"/>
              <a:buChar char="•"/>
            </a:pPr>
            <a:r>
              <a:rPr sz="2600" lang="en-US">
                <a:latin typeface="Arial"/>
                <a:ea typeface="Arial"/>
                <a:cs typeface="Arial"/>
                <a:sym typeface="Arial"/>
              </a:rPr>
              <a:t>Data preprocessing: Clean and prepare loan dataset, handle missing values and outliers.</a:t>
            </a:r>
          </a:p>
          <a:p>
            <a:pPr algn="l" indent="-457200" lvl="0" marL="457200" rtl="0">
              <a:lnSpc>
                <a:spcPct val="90000"/>
              </a:lnSpc>
              <a:spcBef>
                <a:spcPts val="1000"/>
              </a:spcBef>
              <a:spcAft>
                <a:spcPts val="0"/>
              </a:spcAft>
              <a:buClr>
                <a:schemeClr val="dk1"/>
              </a:buClr>
              <a:buSzPts val="2600"/>
              <a:buFont typeface="Arial"/>
              <a:buChar char="•"/>
            </a:pPr>
            <a:r>
              <a:rPr sz="2600" lang="en-US">
                <a:latin typeface="Arial"/>
                <a:ea typeface="Arial"/>
                <a:cs typeface="Arial"/>
                <a:sym typeface="Arial"/>
              </a:rPr>
              <a:t>Feature engineering: Extract relevant information to enhance model performance.</a:t>
            </a:r>
          </a:p>
          <a:p>
            <a:pPr algn="l" indent="-457200" lvl="0" marL="457200" rtl="0">
              <a:lnSpc>
                <a:spcPct val="90000"/>
              </a:lnSpc>
              <a:spcBef>
                <a:spcPts val="1000"/>
              </a:spcBef>
              <a:spcAft>
                <a:spcPts val="0"/>
              </a:spcAft>
              <a:buClr>
                <a:schemeClr val="dk1"/>
              </a:buClr>
              <a:buSzPts val="2600"/>
              <a:buFont typeface="Arial"/>
              <a:buChar char="•"/>
            </a:pPr>
            <a:r>
              <a:rPr sz="2600" lang="en-US">
                <a:latin typeface="Arial"/>
                <a:ea typeface="Arial"/>
                <a:cs typeface="Arial"/>
                <a:sym typeface="Arial"/>
              </a:rPr>
              <a:t>Machine learning model training: Train model (e.g., logistic regression, random forest) to predict loan approval/rejection based on historical data.</a:t>
            </a:r>
          </a:p>
          <a:p>
            <a:pPr algn="l" indent="-457200" lvl="0" marL="457200" rtl="0">
              <a:lnSpc>
                <a:spcPct val="90000"/>
              </a:lnSpc>
              <a:spcBef>
                <a:spcPts val="1000"/>
              </a:spcBef>
              <a:spcAft>
                <a:spcPts val="0"/>
              </a:spcAft>
              <a:buClr>
                <a:schemeClr val="dk1"/>
              </a:buClr>
              <a:buSzPts val="2600"/>
              <a:buFont typeface="Arial"/>
              <a:buChar char="•"/>
            </a:pPr>
            <a:r>
              <a:rPr sz="2600" lang="en-US">
                <a:latin typeface="Arial"/>
                <a:ea typeface="Arial"/>
                <a:cs typeface="Arial"/>
                <a:sym typeface="Arial"/>
              </a:rPr>
              <a:t>Integration of ChatGPT: Enable conversational interface for user inquiries and assistance.</a:t>
            </a:r>
          </a:p>
          <a:p>
            <a:pPr algn="l" indent="-457200" lvl="0" marL="457200" rtl="0">
              <a:lnSpc>
                <a:spcPct val="90000"/>
              </a:lnSpc>
              <a:spcBef>
                <a:spcPts val="1000"/>
              </a:spcBef>
              <a:spcAft>
                <a:spcPts val="0"/>
              </a:spcAft>
              <a:buClr>
                <a:schemeClr val="dk1"/>
              </a:buClr>
              <a:buSzPts val="2600"/>
              <a:buFont typeface="Arial"/>
              <a:buChar char="•"/>
            </a:pPr>
            <a:r>
              <a:rPr sz="2600" lang="en-US">
                <a:latin typeface="Arial"/>
                <a:ea typeface="Arial"/>
                <a:cs typeface="Arial"/>
                <a:sym typeface="Arial"/>
              </a:rPr>
              <a:t>Testing and evaluation: Ensure model accuracy and effectiveness in real-world scenarios.</a:t>
            </a:r>
          </a:p>
        </p:txBody>
      </p:sp>
      <p:sp>
        <p:nvSpPr>
          <p:cNvPr id="1048606" name="Google Shape;123;p17"/>
          <p:cNvSpPr txBox="1">
            <a:spLocks noGrp="1"/>
          </p:cNvSpPr>
          <p:nvPr>
            <p:ph type="ftr" idx="11"/>
          </p:nvPr>
        </p:nvSpPr>
        <p:spPr>
          <a:xfrm>
            <a:off x="3993630" y="6492875"/>
            <a:ext cx="4114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 Edunet Foundation.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Shape 127"/>
        <p:cNvGrpSpPr/>
        <p:nvPr/>
      </p:nvGrpSpPr>
      <p:grpSpPr>
        <a:xfrm>
          <a:off x="0" y="0"/>
          <a:ext cx="0" cy="0"/>
          <a:chOff x="0" y="0"/>
          <a:chExt cx="0" cy="0"/>
        </a:xfrm>
      </p:grpSpPr>
      <p:sp>
        <p:nvSpPr>
          <p:cNvPr id="1048594" name="Google Shape;128;p18"/>
          <p:cNvSpPr txBox="1">
            <a:spLocks noGrp="1"/>
          </p:cNvSpPr>
          <p:nvPr>
            <p:ph type="ctrTitle"/>
          </p:nvPr>
        </p:nvSpPr>
        <p:spPr>
          <a:xfrm>
            <a:off x="1509010" y="963503"/>
            <a:ext cx="9144000" cy="823034"/>
          </a:xfrm>
          <a:prstGeom prst="rect"/>
          <a:noFill/>
          <a:ln>
            <a:noFill/>
          </a:ln>
        </p:spPr>
        <p:txBody>
          <a:bodyPr anchor="b" anchorCtr="0" bIns="45700" lIns="91425" rIns="91425" spcFirstLastPara="1" tIns="45700" wrap="square">
            <a:normAutofit/>
          </a:bodyPr>
          <a:p>
            <a:pPr algn="ctr" indent="0" lvl="0" marL="0" rtl="0">
              <a:lnSpc>
                <a:spcPct val="90000"/>
              </a:lnSpc>
              <a:spcBef>
                <a:spcPts val="0"/>
              </a:spcBef>
              <a:spcAft>
                <a:spcPts val="0"/>
              </a:spcAft>
              <a:buClr>
                <a:schemeClr val="accent1"/>
              </a:buClr>
              <a:buSzPts val="4400"/>
              <a:buFont typeface="Arial"/>
              <a:buNone/>
            </a:pPr>
            <a:r>
              <a:rPr b="1" sz="4400" lang="en-US">
                <a:solidFill>
                  <a:schemeClr val="accent1"/>
                </a:solidFill>
                <a:latin typeface="Arial"/>
                <a:ea typeface="Arial"/>
                <a:cs typeface="Arial"/>
                <a:sym typeface="Arial"/>
              </a:rPr>
              <a:t>GitHub Link</a:t>
            </a:r>
          </a:p>
        </p:txBody>
      </p:sp>
      <p:sp>
        <p:nvSpPr>
          <p:cNvPr id="1048595" name="Google Shape;129;p18"/>
          <p:cNvSpPr txBox="1">
            <a:spLocks noGrp="1"/>
          </p:cNvSpPr>
          <p:nvPr>
            <p:ph type="subTitle" idx="1"/>
          </p:nvPr>
        </p:nvSpPr>
        <p:spPr>
          <a:xfrm>
            <a:off x="519659" y="3201534"/>
            <a:ext cx="11152682" cy="1359304"/>
          </a:xfrm>
          <a:prstGeom prst="rect"/>
          <a:noFill/>
          <a:ln>
            <a:noFill/>
          </a:ln>
        </p:spPr>
        <p:txBody>
          <a:bodyPr anchor="t" anchorCtr="0" bIns="45700" lIns="91425" rIns="91425" spcFirstLastPara="1" tIns="45700" wrap="square">
            <a:normAutofit/>
          </a:bodyPr>
          <a:p>
            <a:pPr algn="ctr" indent="0" lvl="0" marL="0" rtl="0">
              <a:lnSpc>
                <a:spcPct val="90000"/>
              </a:lnSpc>
              <a:spcBef>
                <a:spcPts val="0"/>
              </a:spcBef>
              <a:spcAft>
                <a:spcPts val="0"/>
              </a:spcAft>
              <a:buClr>
                <a:schemeClr val="dk1"/>
              </a:buClr>
              <a:buSzPts val="2600"/>
              <a:buNone/>
            </a:pPr>
            <a:r>
              <a:rPr dirty="0" lang="en-US" smtClean="0">
                <a:hlinkClick r:id="rId1"/>
              </a:rPr>
              <a:t>https://github.com/GobiAU22/au810021114022.git</a:t>
            </a:r>
            <a:endParaRPr dirty="0" lang="en-US" smtClean="0"/>
          </a:p>
          <a:p>
            <a:pPr algn="ctr" indent="0" lvl="0" marL="0" rtl="0">
              <a:lnSpc>
                <a:spcPct val="90000"/>
              </a:lnSpc>
              <a:spcBef>
                <a:spcPts val="0"/>
              </a:spcBef>
              <a:spcAft>
                <a:spcPts val="0"/>
              </a:spcAft>
              <a:buClr>
                <a:schemeClr val="dk1"/>
              </a:buClr>
              <a:buSzPts val="2600"/>
              <a:buNone/>
            </a:pPr>
          </a:p>
        </p:txBody>
      </p:sp>
      <p:sp>
        <p:nvSpPr>
          <p:cNvPr id="1048596" name="Google Shape;130;p18"/>
          <p:cNvSpPr txBox="1">
            <a:spLocks noGrp="1"/>
          </p:cNvSpPr>
          <p:nvPr>
            <p:ph type="ftr" idx="11"/>
          </p:nvPr>
        </p:nvSpPr>
        <p:spPr>
          <a:xfrm>
            <a:off x="3993630" y="6492875"/>
            <a:ext cx="4114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 Edunet Foundation.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Shape 134"/>
        <p:cNvGrpSpPr/>
        <p:nvPr/>
      </p:nvGrpSpPr>
      <p:grpSpPr>
        <a:xfrm>
          <a:off x="0" y="0"/>
          <a:ext cx="0" cy="0"/>
          <a:chOff x="0" y="0"/>
          <a:chExt cx="0" cy="0"/>
        </a:xfrm>
      </p:grpSpPr>
      <p:sp>
        <p:nvSpPr>
          <p:cNvPr id="1048585" name="Google Shape;135;p19"/>
          <p:cNvSpPr txBox="1">
            <a:spLocks noGrp="1"/>
          </p:cNvSpPr>
          <p:nvPr>
            <p:ph type="ctrTitle"/>
          </p:nvPr>
        </p:nvSpPr>
        <p:spPr>
          <a:xfrm>
            <a:off x="1479030" y="566438"/>
            <a:ext cx="9144000" cy="823034"/>
          </a:xfrm>
          <a:prstGeom prst="rect"/>
          <a:noFill/>
          <a:ln>
            <a:noFill/>
          </a:ln>
        </p:spPr>
        <p:txBody>
          <a:bodyPr anchor="b" anchorCtr="0" bIns="45700" lIns="91425" rIns="91425" spcFirstLastPara="1" tIns="45700" wrap="square">
            <a:normAutofit/>
          </a:bodyPr>
          <a:p>
            <a:pPr algn="ctr" indent="0" lvl="0" marL="0" rtl="0">
              <a:lnSpc>
                <a:spcPct val="90000"/>
              </a:lnSpc>
              <a:spcBef>
                <a:spcPts val="0"/>
              </a:spcBef>
              <a:spcAft>
                <a:spcPts val="0"/>
              </a:spcAft>
              <a:buClr>
                <a:schemeClr val="accent1"/>
              </a:buClr>
              <a:buSzPts val="3600"/>
              <a:buFont typeface="Arial"/>
              <a:buNone/>
            </a:pPr>
            <a:r>
              <a:rPr b="1" sz="3600" lang="en-US">
                <a:solidFill>
                  <a:schemeClr val="accent1"/>
                </a:solidFill>
                <a:latin typeface="Arial"/>
                <a:ea typeface="Arial"/>
                <a:cs typeface="Arial"/>
                <a:sym typeface="Arial"/>
              </a:rPr>
              <a:t>Project Demo(Recorded Video)</a:t>
            </a:r>
            <a:endParaRPr sz="3600">
              <a:solidFill>
                <a:schemeClr val="accent1"/>
              </a:solidFill>
            </a:endParaRPr>
          </a:p>
        </p:txBody>
      </p:sp>
      <p:sp>
        <p:nvSpPr>
          <p:cNvPr id="1048586" name="Google Shape;136;p19"/>
          <p:cNvSpPr txBox="1">
            <a:spLocks noGrp="1"/>
          </p:cNvSpPr>
          <p:nvPr>
            <p:ph type="ftr" idx="11"/>
          </p:nvPr>
        </p:nvSpPr>
        <p:spPr>
          <a:xfrm>
            <a:off x="3993630" y="6492875"/>
            <a:ext cx="4114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dirty="0" lang="en-US"/>
              <a:t>© </a:t>
            </a:r>
            <a:r>
              <a:rPr dirty="0" lang="en-US" err="1"/>
              <a:t>Edunet</a:t>
            </a:r>
            <a:r>
              <a:rPr dirty="0" lang="en-US"/>
              <a:t> Foundation. All rights reserved.</a:t>
            </a:r>
          </a:p>
        </p:txBody>
      </p:sp>
      <p:pic>
        <p:nvPicPr>
          <p:cNvPr id="2097156" name=""/>
          <p:cNvPicPr>
            <a:picLocks/>
          </p:cNvPicPr>
          <p:nvPr>
            <a:videoFile r:link="rId1"/>
            <p:extLst>
              <p:ext uri="{DAA4B4D4-6D71-4841-9C94-3DE7FCFB9230}">
                <p14:media xmlns:p14="http://schemas.microsoft.com/office/powerpoint/2010/main" r:embed="rId2"/>
              </p:ext>
            </p:extLst>
          </p:nvPr>
        </p:nvPicPr>
        <p:blipFill>
          <a:blip xmlns:r="http://schemas.openxmlformats.org/officeDocument/2006/relationships" r:embed="rId3"/>
          <a:stretch>
            <a:fillRect/>
          </a:stretch>
        </p:blipFill>
        <p:spPr>
          <a:xfrm rot="0">
            <a:off x="543848" y="1542085"/>
            <a:ext cx="11014364" cy="4950790"/>
          </a:xfrm>
          <a:prstGeom prst="rect"/>
        </p:spPr>
      </p:pic>
    </p:spTree>
  </p:cSld>
  <p:clrMapOvr>
    <a:masterClrMapping/>
  </p:clrMapOvr>
  <p:timing>
    <p:tnLst>
      <p:par>
        <p:cTn dur="indefinite" id="1" nodeType="tmRoot" restart="never">
          <p:childTnLst>
            <p:seq concurrent="1" nextAc="seek">
              <p:cTn evtFilter="cancelBubble" fill="hold" id="2" nodeType="interactiveSeq" restart="whenNotActive">
                <p:stCondLst>
                  <p:cond evt="onClick" delay="0">
                    <p:tgtEl>
                      <p:spTgt spid="2097156">
                        <p:txEl>
                          <p:charRg st="0" end="0"/>
                        </p:txEl>
                      </p:spTgt>
                    </p:tgtEl>
                  </p:cond>
                </p:stCondLst>
                <p:endSync evt="end" delay="0">
                  <p:rtn val="all"/>
                </p:endSync>
                <p:childTnLst>
                  <p:par>
                    <p:cTn fill="hold" id="3">
                      <p:stCondLst>
                        <p:cond delay="indefinite"/>
                      </p:stCondLst>
                      <p:childTnLst>
                        <p:par>
                          <p:cTn fill="hold" id="4">
                            <p:stCondLst>
                              <p:cond delay="0"/>
                            </p:stCondLst>
                            <p:childTnLst>
                              <p:par>
                                <p:cTn fill="hold" id="5" nodeType="clickEffect" presetClass="mediacall" presetID="1" presetSubtype="0">
                                  <p:stCondLst>
                                    <p:cond delay="0"/>
                                  </p:stCondLst>
                                  <p:childTnLst>
                                    <p:cmd type="call" cmd="playFrom(0.0)">
                                      <p:cBhvr additive="base">
                                        <p:cTn dur="1" fill="hold" id="6"/>
                                        <p:tgtEl>
                                          <p:spTgt spid="2097156"/>
                                        </p:tgtEl>
                                      </p:cBhvr>
                                    </p:cmd>
                                  </p:childTnLst>
                                </p:cTn>
                              </p:par>
                            </p:childTnLst>
                          </p:cTn>
                        </p:par>
                      </p:childTnLst>
                    </p:cTn>
                  </p:par>
                </p:childTnLst>
              </p:cTn>
              <p:nextCondLst>
                <p:cond evt="onClick" delay="0">
                  <p:tgtEl>
                    <p:spTgt spid="2097156">
                      <p:txEl>
                        <p:charRg st="0" end="0"/>
                      </p:txEl>
                    </p:spTgt>
                  </p:tgtEl>
                </p:cond>
              </p:nextCondLst>
            </p:seq>
            <p:video fullScrn="0">
              <p:cMediaNode vol="50000">
                <p:cTn display="1" fill="hold" id="7">
                  <p:stCondLst>
                    <p:cond delay="indefinite"/>
                  </p:stCondLst>
                  <p:endCondLst>
                    <p:cond evt="onNext">
                      <p:tgtEl>
                        <p:sldTgt/>
                      </p:tgtEl>
                    </p:cond>
                    <p:cond evt="onPrev">
                      <p:tgtEl>
                        <p:sldTgt/>
                      </p:tgtEl>
                    </p:cond>
                  </p:endCondLst>
                </p:cTn>
                <p:tgtEl>
                  <p:spTgt spid="2097156"/>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9" name="Shape 141"/>
        <p:cNvGrpSpPr/>
        <p:nvPr/>
      </p:nvGrpSpPr>
      <p:grpSpPr>
        <a:xfrm>
          <a:off x="0" y="0"/>
          <a:ext cx="0" cy="0"/>
          <a:chOff x="0" y="0"/>
          <a:chExt cx="0" cy="0"/>
        </a:xfrm>
      </p:grpSpPr>
      <p:sp>
        <p:nvSpPr>
          <p:cNvPr id="1048589" name="Google Shape;142;p20"/>
          <p:cNvSpPr txBox="1">
            <a:spLocks noGrp="1"/>
          </p:cNvSpPr>
          <p:nvPr>
            <p:ph type="ctrTitle"/>
          </p:nvPr>
        </p:nvSpPr>
        <p:spPr>
          <a:xfrm>
            <a:off x="1509010" y="963503"/>
            <a:ext cx="9144000" cy="823034"/>
          </a:xfrm>
          <a:prstGeom prst="rect"/>
          <a:noFill/>
          <a:ln>
            <a:noFill/>
          </a:ln>
        </p:spPr>
        <p:txBody>
          <a:bodyPr anchor="b" anchorCtr="0" bIns="45700" lIns="91425" rIns="91425" spcFirstLastPara="1" tIns="45700" wrap="square">
            <a:normAutofit/>
          </a:bodyPr>
          <a:p>
            <a:pPr algn="ctr" indent="0" lvl="0" marL="0" rtl="0">
              <a:lnSpc>
                <a:spcPct val="90000"/>
              </a:lnSpc>
              <a:spcBef>
                <a:spcPts val="0"/>
              </a:spcBef>
              <a:spcAft>
                <a:spcPts val="0"/>
              </a:spcAft>
              <a:buClr>
                <a:schemeClr val="accent1"/>
              </a:buClr>
              <a:buSzPts val="4400"/>
              <a:buFont typeface="Arial"/>
              <a:buNone/>
            </a:pPr>
            <a:r>
              <a:rPr b="1" sz="4400" lang="en-US">
                <a:solidFill>
                  <a:schemeClr val="accent1"/>
                </a:solidFill>
                <a:latin typeface="Arial"/>
                <a:ea typeface="Arial"/>
                <a:cs typeface="Arial"/>
                <a:sym typeface="Arial"/>
              </a:rPr>
              <a:t>Conclusion</a:t>
            </a:r>
          </a:p>
        </p:txBody>
      </p:sp>
      <p:sp>
        <p:nvSpPr>
          <p:cNvPr id="1048590" name="Google Shape;143;p20"/>
          <p:cNvSpPr txBox="1">
            <a:spLocks noGrp="1"/>
          </p:cNvSpPr>
          <p:nvPr>
            <p:ph type="subTitle" idx="1"/>
          </p:nvPr>
        </p:nvSpPr>
        <p:spPr>
          <a:xfrm>
            <a:off x="614597" y="2110153"/>
            <a:ext cx="11152682" cy="4365598"/>
          </a:xfrm>
          <a:prstGeom prst="rect"/>
          <a:noFill/>
          <a:ln>
            <a:noFill/>
          </a:ln>
        </p:spPr>
        <p:txBody>
          <a:bodyPr anchor="t" anchorCtr="0" bIns="45700" lIns="91425" rIns="91425" spcFirstLastPara="1" tIns="45700" wrap="square">
            <a:normAutofit/>
          </a:bodyPr>
          <a:p>
            <a:pPr algn="l" indent="0" lvl="0" marL="0" rtl="0">
              <a:lnSpc>
                <a:spcPct val="90000"/>
              </a:lnSpc>
              <a:spcBef>
                <a:spcPts val="0"/>
              </a:spcBef>
              <a:spcAft>
                <a:spcPts val="0"/>
              </a:spcAft>
              <a:buClr>
                <a:schemeClr val="dk1"/>
              </a:buClr>
              <a:buSzPts val="2600"/>
              <a:buNone/>
            </a:pPr>
            <a:r>
              <a:rPr sz="2600" lang="en-US">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p>
        </p:txBody>
      </p:sp>
      <p:sp>
        <p:nvSpPr>
          <p:cNvPr id="1048591" name="Google Shape;144;p20"/>
          <p:cNvSpPr txBox="1">
            <a:spLocks noGrp="1"/>
          </p:cNvSpPr>
          <p:nvPr>
            <p:ph type="ftr" idx="11"/>
          </p:nvPr>
        </p:nvSpPr>
        <p:spPr>
          <a:xfrm>
            <a:off x="3993630" y="6492875"/>
            <a:ext cx="4114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 Edunet Foundation.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Shape 148"/>
        <p:cNvGrpSpPr/>
        <p:nvPr/>
      </p:nvGrpSpPr>
      <p:grpSpPr>
        <a:xfrm>
          <a:off x="0" y="0"/>
          <a:ext cx="0" cy="0"/>
          <a:chOff x="0" y="0"/>
          <a:chExt cx="0" cy="0"/>
        </a:xfrm>
      </p:grpSpPr>
      <p:sp>
        <p:nvSpPr>
          <p:cNvPr id="1048599" name="Google Shape;149;p21"/>
          <p:cNvSpPr txBox="1">
            <a:spLocks noGrp="1"/>
          </p:cNvSpPr>
          <p:nvPr>
            <p:ph type="ctrTitle"/>
          </p:nvPr>
        </p:nvSpPr>
        <p:spPr>
          <a:xfrm>
            <a:off x="1509010" y="963503"/>
            <a:ext cx="9144000" cy="823034"/>
          </a:xfrm>
          <a:prstGeom prst="rect"/>
          <a:noFill/>
          <a:ln>
            <a:noFill/>
          </a:ln>
        </p:spPr>
        <p:txBody>
          <a:bodyPr anchor="b" anchorCtr="0" bIns="45700" lIns="91425" rIns="91425" spcFirstLastPara="1" tIns="45700" wrap="square">
            <a:normAutofit/>
          </a:bodyPr>
          <a:p>
            <a:pPr algn="ctr" indent="0" lvl="0" marL="0" rtl="0">
              <a:lnSpc>
                <a:spcPct val="90000"/>
              </a:lnSpc>
              <a:spcBef>
                <a:spcPts val="0"/>
              </a:spcBef>
              <a:spcAft>
                <a:spcPts val="0"/>
              </a:spcAft>
              <a:buClr>
                <a:schemeClr val="accent1"/>
              </a:buClr>
              <a:buSzPts val="4400"/>
              <a:buFont typeface="Arial"/>
              <a:buNone/>
            </a:pPr>
            <a:r>
              <a:rPr b="1" sz="4400" lang="en-US">
                <a:solidFill>
                  <a:schemeClr val="accent1"/>
                </a:solidFill>
                <a:latin typeface="Arial"/>
                <a:ea typeface="Arial"/>
                <a:cs typeface="Arial"/>
                <a:sym typeface="Arial"/>
              </a:rPr>
              <a:t>Future Scope</a:t>
            </a:r>
          </a:p>
        </p:txBody>
      </p:sp>
      <p:sp>
        <p:nvSpPr>
          <p:cNvPr id="1048600" name="Google Shape;150;p21"/>
          <p:cNvSpPr txBox="1">
            <a:spLocks noGrp="1"/>
          </p:cNvSpPr>
          <p:nvPr>
            <p:ph type="subTitle" idx="1"/>
          </p:nvPr>
        </p:nvSpPr>
        <p:spPr>
          <a:xfrm>
            <a:off x="614597" y="2110153"/>
            <a:ext cx="11152682" cy="4365598"/>
          </a:xfrm>
          <a:prstGeom prst="rect"/>
          <a:noFill/>
          <a:ln>
            <a:noFill/>
          </a:ln>
        </p:spPr>
        <p:txBody>
          <a:bodyPr anchor="t" anchorCtr="0" bIns="45700" lIns="91425" rIns="91425" spcFirstLastPara="1" tIns="45700" wrap="square">
            <a:normAutofit/>
          </a:bodyPr>
          <a:p>
            <a:pPr algn="l" indent="0" lvl="0" marL="0" rtl="0">
              <a:lnSpc>
                <a:spcPct val="90000"/>
              </a:lnSpc>
              <a:spcBef>
                <a:spcPts val="0"/>
              </a:spcBef>
              <a:spcAft>
                <a:spcPts val="0"/>
              </a:spcAft>
              <a:buClr>
                <a:schemeClr val="dk1"/>
              </a:buClr>
              <a:buSzPts val="2600"/>
              <a:buNone/>
            </a:pPr>
            <a:r>
              <a:rPr sz="2600" lang="en-US">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p>
        </p:txBody>
      </p:sp>
      <p:sp>
        <p:nvSpPr>
          <p:cNvPr id="1048601" name="Google Shape;151;p21"/>
          <p:cNvSpPr txBox="1">
            <a:spLocks noGrp="1"/>
          </p:cNvSpPr>
          <p:nvPr>
            <p:ph type="ftr" idx="11"/>
          </p:nvPr>
        </p:nvSpPr>
        <p:spPr>
          <a:xfrm>
            <a:off x="3993630" y="6492875"/>
            <a:ext cx="4114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 Edunet Foundation. All rights reserved.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An End-to-End Data Science Project with ChatGPT</dc:title>
  <dc:creator>RMX2027</dc:creator>
  <cp:lastModifiedBy>Praveen</cp:lastModifiedBy>
  <dcterms:created xsi:type="dcterms:W3CDTF">2024-04-22T03:16:23Z</dcterms:created>
  <dcterms:modified xsi:type="dcterms:W3CDTF">2024-04-22T14:18:24Z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fb0dfd4d453b49b2ba7a3bfd3d77f26e</vt:lpwstr>
  </property>
</Properties>
</file>