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 B.3 Python Pixels </a:t>
            </a:r>
            <a:r>
              <a:rPr lang="en-US" dirty="0"/>
              <a:t>– Oct </a:t>
            </a:r>
            <a:r>
              <a:rPr lang="en-US" dirty="0" smtClean="0"/>
              <a:t>15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Discussion: Examining “Resolution” Images </a:t>
            </a:r>
          </a:p>
          <a:p>
            <a:pPr lvl="1"/>
            <a:r>
              <a:rPr lang="en-CA" dirty="0"/>
              <a:t>Mod B.3 Python Pixels</a:t>
            </a:r>
          </a:p>
          <a:p>
            <a:pPr lvl="2"/>
            <a:r>
              <a:rPr lang="en-CA" dirty="0"/>
              <a:t>Begin Level 1 &amp; Level 2 Today</a:t>
            </a:r>
          </a:p>
          <a:p>
            <a:pPr lvl="2"/>
            <a:r>
              <a:rPr lang="en-CA" dirty="0"/>
              <a:t>Copy and Paste the Sample Programs</a:t>
            </a:r>
            <a:r>
              <a:rPr lang="en-CA" dirty="0"/>
              <a:t/>
            </a:r>
            <a:br>
              <a:rPr lang="en-CA" dirty="0"/>
            </a:br>
            <a:endParaRPr lang="en-CA" dirty="0" smtClean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Tomorrow: Continue Mod B.3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32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Mod B.3 Python Pixels – Oct 15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91</cp:revision>
  <dcterms:created xsi:type="dcterms:W3CDTF">2006-08-16T00:00:00Z</dcterms:created>
  <dcterms:modified xsi:type="dcterms:W3CDTF">2018-10-15T12:24:15Z</dcterms:modified>
</cp:coreProperties>
</file>