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 A.2 Inside A PC – Oct </a:t>
            </a:r>
            <a:r>
              <a:rPr lang="en-US" dirty="0" smtClean="0"/>
              <a:t>12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smtClean="0"/>
              <a:t>Progress Reports</a:t>
            </a:r>
          </a:p>
          <a:p>
            <a:pPr lvl="1"/>
            <a:r>
              <a:rPr lang="en-CA" smtClean="0"/>
              <a:t>Mod </a:t>
            </a:r>
            <a:r>
              <a:rPr lang="en-CA" dirty="0"/>
              <a:t>A.2 </a:t>
            </a:r>
            <a:r>
              <a:rPr lang="en-CA" dirty="0" smtClean="0"/>
              <a:t>Level 4 Presentations</a:t>
            </a:r>
          </a:p>
          <a:p>
            <a:pPr lvl="2"/>
            <a:r>
              <a:rPr lang="en-CA" dirty="0" smtClean="0"/>
              <a:t>Share &amp; Present – Fina</a:t>
            </a:r>
            <a:r>
              <a:rPr lang="en-CA" dirty="0" smtClean="0"/>
              <a:t>l Class Period</a:t>
            </a:r>
            <a:r>
              <a:rPr lang="en-CA" dirty="0"/>
              <a:t/>
            </a:r>
            <a:br>
              <a:rPr lang="en-CA" dirty="0"/>
            </a:br>
            <a:endParaRPr lang="en-CA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Monday: Python Pixels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Google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Share your presentation with Mr. Nestor</a:t>
            </a:r>
          </a:p>
          <a:p>
            <a:endParaRPr lang="en-CA" dirty="0"/>
          </a:p>
          <a:p>
            <a:r>
              <a:rPr lang="en-CA" dirty="0" smtClean="0"/>
              <a:t>p0079141@pdsb.net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A.2 Inside A PC – Oct 12</vt:lpstr>
      <vt:lpstr>Google Docs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89</cp:revision>
  <dcterms:created xsi:type="dcterms:W3CDTF">2006-08-16T00:00:00Z</dcterms:created>
  <dcterms:modified xsi:type="dcterms:W3CDTF">2018-10-12T12:37:23Z</dcterms:modified>
</cp:coreProperties>
</file>