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Analysis – </a:t>
            </a:r>
            <a:r>
              <a:rPr lang="en-US" dirty="0"/>
              <a:t>Oct </a:t>
            </a:r>
            <a:r>
              <a:rPr lang="en-US" dirty="0" smtClean="0"/>
              <a:t>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C.3 </a:t>
            </a:r>
            <a:r>
              <a:rPr lang="en-CA" dirty="0" err="1" smtClean="0"/>
              <a:t>Ransomware</a:t>
            </a:r>
            <a:r>
              <a:rPr lang="en-CA" dirty="0" smtClean="0"/>
              <a:t> Analysis</a:t>
            </a:r>
            <a:endParaRPr lang="en-CA" dirty="0"/>
          </a:p>
          <a:p>
            <a:pPr lvl="2"/>
            <a:r>
              <a:rPr lang="en-CA" dirty="0" smtClean="0"/>
              <a:t>Begin Today / Complete For Homework</a:t>
            </a:r>
          </a:p>
          <a:p>
            <a:pPr lvl="1"/>
            <a:r>
              <a:rPr lang="en-CA" dirty="0" smtClean="0"/>
              <a:t>Mark Spreadsheet </a:t>
            </a:r>
          </a:p>
          <a:p>
            <a:pPr lvl="2"/>
            <a:r>
              <a:rPr lang="en-CA" dirty="0" smtClean="0"/>
              <a:t>Catch-Up / Fill in those Blanks!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Computer Memory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1980s /1990s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Disk Based</a:t>
            </a:r>
          </a:p>
          <a:p>
            <a:pPr lvl="1"/>
            <a:r>
              <a:rPr lang="en-CA" dirty="0" smtClean="0"/>
              <a:t>Transmitted by sharing “infected” floppy disks </a:t>
            </a:r>
            <a:br>
              <a:rPr lang="en-CA" dirty="0" smtClean="0"/>
            </a:br>
            <a:r>
              <a:rPr lang="en-CA" dirty="0" smtClean="0"/>
              <a:t>(or USB memory stick) </a:t>
            </a:r>
          </a:p>
          <a:p>
            <a:endParaRPr lang="en-CA" dirty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Cause Mischief</a:t>
            </a:r>
          </a:p>
          <a:p>
            <a:pPr lvl="1"/>
            <a:r>
              <a:rPr lang="en-CA" dirty="0" smtClean="0"/>
              <a:t>Bragging Rights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Crash Computer</a:t>
            </a:r>
          </a:p>
          <a:p>
            <a:pPr lvl="1"/>
            <a:r>
              <a:rPr lang="en-CA" dirty="0" smtClean="0"/>
              <a:t>Corrupt Your Data And Programs</a:t>
            </a:r>
          </a:p>
          <a:p>
            <a:pPr lvl="1"/>
            <a:r>
              <a:rPr lang="en-CA" dirty="0" smtClean="0"/>
              <a:t>Print a funny message to your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6069">
            <a:off x="4858495" y="2822588"/>
            <a:ext cx="3814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Method: Email Based / Web Based</a:t>
            </a:r>
          </a:p>
          <a:p>
            <a:pPr lvl="1"/>
            <a:r>
              <a:rPr lang="en-CA" dirty="0" smtClean="0"/>
              <a:t>Transmitted by “infected” emails</a:t>
            </a:r>
          </a:p>
          <a:p>
            <a:pPr lvl="1"/>
            <a:r>
              <a:rPr lang="en-CA" dirty="0"/>
              <a:t>Transmitted by </a:t>
            </a:r>
            <a:r>
              <a:rPr lang="en-CA" dirty="0" smtClean="0"/>
              <a:t>“hacked” web sites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Trick You into “clicking” on the </a:t>
            </a:r>
            <a:br>
              <a:rPr lang="en-CA" dirty="0" smtClean="0"/>
            </a:br>
            <a:r>
              <a:rPr lang="en-CA" dirty="0" smtClean="0"/>
              <a:t>virus software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igerian prince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889">
            <a:off x="5420779" y="2783584"/>
            <a:ext cx="314670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3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Government “Worms”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Government Network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Steal state secrets </a:t>
            </a:r>
          </a:p>
          <a:p>
            <a:pPr lvl="1"/>
            <a:r>
              <a:rPr lang="en-CA" dirty="0" smtClean="0"/>
              <a:t>Military info</a:t>
            </a:r>
          </a:p>
          <a:p>
            <a:pPr lvl="1"/>
            <a:r>
              <a:rPr lang="en-CA" dirty="0" smtClean="0"/>
              <a:t>Damage Systems </a:t>
            </a:r>
          </a:p>
          <a:p>
            <a:pPr lvl="1"/>
            <a:r>
              <a:rPr lang="en-CA" dirty="0" smtClean="0"/>
              <a:t>Destroy Equipment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Espionage </a:t>
            </a:r>
          </a:p>
          <a:p>
            <a:pPr lvl="1"/>
            <a:r>
              <a:rPr lang="en-CA" dirty="0" smtClean="0"/>
              <a:t>Interfere with Government Projects (Elections)</a:t>
            </a:r>
          </a:p>
          <a:p>
            <a:endParaRPr lang="en-US" dirty="0"/>
          </a:p>
        </p:txBody>
      </p:sp>
      <p:pic>
        <p:nvPicPr>
          <p:cNvPr id="2052" name="Picture 4" descr="Image result for stu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9075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985583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SUXTNET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Method:</a:t>
            </a:r>
          </a:p>
          <a:p>
            <a:pPr lvl="1"/>
            <a:r>
              <a:rPr lang="en-CA" dirty="0"/>
              <a:t>?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Invade you PC / Network</a:t>
            </a:r>
          </a:p>
          <a:p>
            <a:pPr lvl="1"/>
            <a:r>
              <a:rPr lang="en-CA" dirty="0" smtClean="0"/>
              <a:t>Encrypt (Disable) Important Data</a:t>
            </a:r>
          </a:p>
          <a:p>
            <a:pPr lvl="1"/>
            <a:r>
              <a:rPr lang="en-CA" dirty="0" smtClean="0"/>
              <a:t>Hold Data for “Ransom”</a:t>
            </a:r>
          </a:p>
          <a:p>
            <a:endParaRPr lang="en-CA" dirty="0"/>
          </a:p>
          <a:p>
            <a:r>
              <a:rPr lang="en-CA" dirty="0" smtClean="0"/>
              <a:t>Effects:</a:t>
            </a:r>
          </a:p>
          <a:p>
            <a:pPr lvl="1"/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3645"/>
            <a:ext cx="3395958" cy="190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419600"/>
            <a:ext cx="3169002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8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119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C.3 Ransomware Analysis – Oct 19</vt:lpstr>
      <vt:lpstr>Computer Virus – 1980s /1990s</vt:lpstr>
      <vt:lpstr>Computer Virus – 2000s</vt:lpstr>
      <vt:lpstr>Government “Worms”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101</cp:revision>
  <dcterms:created xsi:type="dcterms:W3CDTF">2006-08-16T00:00:00Z</dcterms:created>
  <dcterms:modified xsi:type="dcterms:W3CDTF">2018-10-19T13:08:44Z</dcterms:modified>
</cp:coreProperties>
</file>