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Day 1 </a:t>
            </a:r>
            <a:r>
              <a:rPr lang="en-US" dirty="0" smtClean="0"/>
              <a:t>– Nov </a:t>
            </a:r>
            <a:r>
              <a:rPr lang="en-US" dirty="0" smtClean="0"/>
              <a:t>05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Day 1 – Multiple Choice</a:t>
            </a:r>
            <a:endParaRPr lang="en-US" dirty="0" smtClean="0"/>
          </a:p>
          <a:p>
            <a:pPr lvl="2"/>
            <a:r>
              <a:rPr lang="en-US" dirty="0" smtClean="0"/>
              <a:t>24 Questions</a:t>
            </a:r>
            <a:endParaRPr lang="en-US" dirty="0" smtClean="0"/>
          </a:p>
          <a:p>
            <a:pPr lvl="1"/>
            <a:r>
              <a:rPr lang="en-US" dirty="0" smtClean="0"/>
              <a:t>Marks Spreadsheet</a:t>
            </a:r>
          </a:p>
          <a:p>
            <a:pPr lvl="2"/>
            <a:r>
              <a:rPr lang="en-US" dirty="0" smtClean="0"/>
              <a:t>Catch </a:t>
            </a:r>
            <a:r>
              <a:rPr lang="en-US" dirty="0" smtClean="0"/>
              <a:t>Up </a:t>
            </a:r>
            <a:r>
              <a:rPr lang="en-CA" dirty="0" smtClean="0"/>
              <a:t>On Previous Work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Midterm Day2 – Short Answer</a:t>
            </a:r>
          </a:p>
          <a:p>
            <a:pPr lvl="1"/>
            <a:r>
              <a:rPr lang="en-CA" dirty="0" smtClean="0"/>
              <a:t>Wednesday: </a:t>
            </a:r>
            <a:r>
              <a:rPr lang="en-CA" dirty="0"/>
              <a:t>Midterm </a:t>
            </a:r>
            <a:r>
              <a:rPr lang="en-CA" dirty="0" smtClean="0"/>
              <a:t>Day3 </a:t>
            </a:r>
            <a:r>
              <a:rPr lang="en-CA"/>
              <a:t>– </a:t>
            </a:r>
            <a:r>
              <a:rPr lang="en-CA" smtClean="0"/>
              <a:t>Programming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 8:43 – 9:20</a:t>
            </a:r>
          </a:p>
          <a:p>
            <a:r>
              <a:rPr lang="en-CA" dirty="0" smtClean="0"/>
              <a:t>P2: 9:23 </a:t>
            </a:r>
            <a:r>
              <a:rPr lang="en-CA" dirty="0"/>
              <a:t>–</a:t>
            </a:r>
            <a:r>
              <a:rPr lang="en-CA" dirty="0" smtClean="0"/>
              <a:t> 10:00</a:t>
            </a:r>
          </a:p>
          <a:p>
            <a:r>
              <a:rPr lang="en-CA" dirty="0" smtClean="0"/>
              <a:t>P3: 10:03 – 10:40</a:t>
            </a:r>
          </a:p>
          <a:p>
            <a:r>
              <a:rPr lang="en-CA" smtClean="0"/>
              <a:t>P4: 10:43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Midterm Day 1 – Nov 05</vt:lpstr>
      <vt:lpstr>Early Release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130</cp:revision>
  <dcterms:created xsi:type="dcterms:W3CDTF">2006-08-16T00:00:00Z</dcterms:created>
  <dcterms:modified xsi:type="dcterms:W3CDTF">2018-11-05T13:58:46Z</dcterms:modified>
</cp:coreProperties>
</file>