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5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B.4 Programming Errors – </a:t>
            </a:r>
            <a:r>
              <a:rPr lang="en-US" dirty="0"/>
              <a:t>Oct </a:t>
            </a:r>
            <a:r>
              <a:rPr lang="en-US" dirty="0" smtClean="0"/>
              <a:t>29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US" dirty="0" smtClean="0"/>
              <a:t>Mod B.4 – Programming Error Types</a:t>
            </a:r>
          </a:p>
          <a:p>
            <a:pPr lvl="2"/>
            <a:r>
              <a:rPr lang="en-US" dirty="0" smtClean="0"/>
              <a:t>Level 0 : Teacher Demo / Make Notes</a:t>
            </a:r>
          </a:p>
          <a:p>
            <a:pPr lvl="2"/>
            <a:r>
              <a:rPr lang="en-US" dirty="0" smtClean="0"/>
              <a:t>Level 1 – 4 : Begin Today / Complete Tomorrow</a:t>
            </a:r>
          </a:p>
          <a:p>
            <a:pPr lvl="1"/>
            <a:r>
              <a:rPr lang="en-US" dirty="0" smtClean="0"/>
              <a:t>Slides </a:t>
            </a:r>
            <a:r>
              <a:rPr lang="en-US" dirty="0"/>
              <a:t>C.4 Virus Presentation </a:t>
            </a:r>
          </a:p>
          <a:p>
            <a:pPr lvl="2"/>
            <a:r>
              <a:rPr lang="en-CA" dirty="0" smtClean="0"/>
              <a:t>One or Two a Day</a:t>
            </a:r>
            <a:endParaRPr lang="en-CA" dirty="0"/>
          </a:p>
          <a:p>
            <a:pPr marL="914400" lvl="2" indent="0">
              <a:buNone/>
            </a:pPr>
            <a:r>
              <a:rPr lang="en-CA" dirty="0"/>
              <a:t/>
            </a:r>
            <a:br>
              <a:rPr lang="en-CA" dirty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Tomorrow: Continue </a:t>
            </a:r>
            <a:r>
              <a:rPr lang="en-CA" dirty="0" smtClean="0"/>
              <a:t>Module B.4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Virus Topic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953000"/>
          </a:xfrm>
        </p:spPr>
        <p:txBody>
          <a:bodyPr>
            <a:normAutofit fontScale="40000" lnSpcReduction="20000"/>
          </a:bodyPr>
          <a:lstStyle/>
          <a:p>
            <a:pPr marL="0" lvl="0" indent="0">
              <a:buNone/>
            </a:pPr>
            <a:r>
              <a:rPr lang="en-US" sz="3500" b="1" u="sng" dirty="0" smtClean="0"/>
              <a:t>List 1</a:t>
            </a:r>
          </a:p>
          <a:p>
            <a:pPr marL="0" lvl="0" indent="0">
              <a:buNone/>
            </a:pPr>
            <a:endParaRPr lang="en-US" sz="3500" b="1" u="sng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4000" dirty="0" smtClean="0">
                <a:solidFill>
                  <a:srgbClr val="00B050"/>
                </a:solidFill>
              </a:rPr>
              <a:t>8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CIH </a:t>
            </a:r>
            <a:r>
              <a:rPr lang="en-US" dirty="0"/>
              <a:t>Virus – </a:t>
            </a:r>
            <a:r>
              <a:rPr lang="en-US" dirty="0" smtClean="0"/>
              <a:t>1998 - </a:t>
            </a:r>
            <a:r>
              <a:rPr lang="en-US" dirty="0" err="1" smtClean="0">
                <a:solidFill>
                  <a:srgbClr val="FF0000"/>
                </a:solidFill>
              </a:rPr>
              <a:t>Gurman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sz="3000" strike="sngStrike" dirty="0"/>
              <a:t>Melissa Worm – </a:t>
            </a:r>
            <a:r>
              <a:rPr lang="en-US" sz="3000" strike="sngStrike" dirty="0" smtClean="0"/>
              <a:t>1999 - </a:t>
            </a:r>
            <a:r>
              <a:rPr lang="en-US" sz="3000" strike="sngStrike" dirty="0" err="1" smtClean="0">
                <a:solidFill>
                  <a:srgbClr val="FF0000"/>
                </a:solidFill>
              </a:rPr>
              <a:t>Karamvir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Code Red Worm – </a:t>
            </a:r>
            <a:r>
              <a:rPr lang="en-US" dirty="0" smtClean="0"/>
              <a:t>2001 – </a:t>
            </a:r>
            <a:r>
              <a:rPr lang="en-US" dirty="0" smtClean="0">
                <a:solidFill>
                  <a:srgbClr val="FF0000"/>
                </a:solidFill>
              </a:rPr>
              <a:t>Jordan 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sz="3000" strike="sngStrike" dirty="0" smtClean="0"/>
              <a:t>Slammer Worm – 2003 – </a:t>
            </a:r>
            <a:r>
              <a:rPr lang="en-US" sz="3000" strike="sngStrike" dirty="0" smtClean="0">
                <a:solidFill>
                  <a:srgbClr val="FF0000"/>
                </a:solidFill>
              </a:rPr>
              <a:t>Jordan K</a:t>
            </a:r>
            <a:r>
              <a:rPr lang="en-US" sz="3000" strike="sngStrike" dirty="0" smtClean="0"/>
              <a:t/>
            </a:r>
            <a:br>
              <a:rPr lang="en-US" sz="3000" strike="sngStrike" dirty="0" smtClean="0"/>
            </a:br>
            <a:endParaRPr lang="en-US" sz="30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3000" strike="sngStrike" dirty="0" err="1" smtClean="0"/>
              <a:t>SoBig.F</a:t>
            </a:r>
            <a:r>
              <a:rPr lang="en-US" sz="3000" strike="sngStrike" dirty="0" smtClean="0"/>
              <a:t> Worm – 2003 - </a:t>
            </a:r>
            <a:r>
              <a:rPr lang="en-US" sz="3000" strike="sngStrike" dirty="0" err="1" smtClean="0">
                <a:solidFill>
                  <a:srgbClr val="FF0000"/>
                </a:solidFill>
              </a:rPr>
              <a:t>Sanvir</a:t>
            </a:r>
            <a:r>
              <a:rPr lang="en-US" strike="sngStrike" dirty="0" smtClean="0"/>
              <a:t/>
            </a:r>
            <a:br>
              <a:rPr lang="en-US" strike="sngStrike" dirty="0" smtClean="0"/>
            </a:br>
            <a:endParaRPr lang="en-US" strike="sngStrike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3000" strike="sngStrike" dirty="0" smtClean="0"/>
              <a:t>My </a:t>
            </a:r>
            <a:r>
              <a:rPr lang="en-US" sz="3000" strike="sngStrike" dirty="0"/>
              <a:t>Doom Worm – </a:t>
            </a:r>
            <a:r>
              <a:rPr lang="en-US" sz="3000" strike="sngStrike" dirty="0" smtClean="0"/>
              <a:t>2004 - </a:t>
            </a:r>
            <a:r>
              <a:rPr lang="en-US" sz="3000" strike="sngStrike" dirty="0" err="1" smtClean="0">
                <a:solidFill>
                  <a:srgbClr val="FF0000"/>
                </a:solidFill>
              </a:rPr>
              <a:t>Arjunvir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sz="3000" strike="sngStrike" dirty="0" err="1"/>
              <a:t>Stuxnet</a:t>
            </a:r>
            <a:r>
              <a:rPr lang="en-US" sz="3000" strike="sngStrike" dirty="0"/>
              <a:t> Worm – </a:t>
            </a:r>
            <a:r>
              <a:rPr lang="en-US" sz="3000" strike="sngStrike" dirty="0" smtClean="0"/>
              <a:t>2010 - </a:t>
            </a:r>
            <a:r>
              <a:rPr lang="en-US" sz="3000" strike="sngStrike" dirty="0" smtClean="0">
                <a:solidFill>
                  <a:srgbClr val="FF0000"/>
                </a:solidFill>
              </a:rPr>
              <a:t>Christian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sz="4000" dirty="0" smtClean="0">
                <a:solidFill>
                  <a:srgbClr val="00B050"/>
                </a:solidFill>
              </a:rPr>
              <a:t>4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/>
              <a:t>Cryptolocker</a:t>
            </a:r>
            <a:r>
              <a:rPr lang="en-US" dirty="0" smtClean="0"/>
              <a:t> </a:t>
            </a:r>
            <a:r>
              <a:rPr lang="en-US" dirty="0"/>
              <a:t>Trojan – </a:t>
            </a:r>
            <a:r>
              <a:rPr lang="en-US" dirty="0" smtClean="0"/>
              <a:t>2013 - </a:t>
            </a:r>
            <a:r>
              <a:rPr lang="en-US" dirty="0" err="1" smtClean="0">
                <a:solidFill>
                  <a:srgbClr val="FF0000"/>
                </a:solidFill>
              </a:rPr>
              <a:t>Harsimrit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ZeroAccess</a:t>
            </a:r>
            <a:r>
              <a:rPr lang="en-US" dirty="0"/>
              <a:t> Botnet – </a:t>
            </a:r>
            <a:r>
              <a:rPr lang="en-US" dirty="0" smtClean="0"/>
              <a:t>2013 - </a:t>
            </a:r>
            <a:r>
              <a:rPr lang="en-US" dirty="0" err="1" smtClean="0">
                <a:solidFill>
                  <a:srgbClr val="FF0000"/>
                </a:solidFill>
              </a:rPr>
              <a:t>Harneet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Superfish</a:t>
            </a:r>
            <a:r>
              <a:rPr lang="en-US" dirty="0"/>
              <a:t> Adware – </a:t>
            </a:r>
            <a:r>
              <a:rPr lang="en-US" dirty="0" smtClean="0"/>
              <a:t>2014 - </a:t>
            </a:r>
            <a:r>
              <a:rPr lang="en-US" dirty="0" smtClean="0">
                <a:solidFill>
                  <a:srgbClr val="FF0000"/>
                </a:solidFill>
              </a:rPr>
              <a:t>Liam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sz="4000" dirty="0" smtClean="0">
                <a:solidFill>
                  <a:srgbClr val="00B050"/>
                </a:solidFill>
              </a:rPr>
              <a:t>5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/>
              <a:t>Locky</a:t>
            </a:r>
            <a:r>
              <a:rPr lang="en-US" dirty="0" smtClean="0"/>
              <a:t> </a:t>
            </a:r>
            <a:r>
              <a:rPr lang="en-US" dirty="0" err="1"/>
              <a:t>Ransomware</a:t>
            </a:r>
            <a:r>
              <a:rPr lang="en-US" dirty="0"/>
              <a:t> – </a:t>
            </a:r>
            <a:r>
              <a:rPr lang="en-US" dirty="0" smtClean="0"/>
              <a:t>2016 - </a:t>
            </a:r>
            <a:r>
              <a:rPr lang="en-US" dirty="0" err="1" smtClean="0">
                <a:solidFill>
                  <a:srgbClr val="FF0000"/>
                </a:solidFill>
              </a:rPr>
              <a:t>Sahajdeep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sz="4000" dirty="0" smtClean="0">
                <a:solidFill>
                  <a:srgbClr val="00B050"/>
                </a:solidFill>
              </a:rPr>
              <a:t>6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/>
              <a:t>WannaCry</a:t>
            </a:r>
            <a:r>
              <a:rPr lang="en-US" dirty="0" smtClean="0"/>
              <a:t> </a:t>
            </a:r>
            <a:r>
              <a:rPr lang="en-US" dirty="0" err="1"/>
              <a:t>Ransomware</a:t>
            </a:r>
            <a:r>
              <a:rPr lang="en-US" dirty="0"/>
              <a:t> </a:t>
            </a:r>
            <a:r>
              <a:rPr lang="en-US" dirty="0" smtClean="0"/>
              <a:t>– 2017 - </a:t>
            </a:r>
            <a:r>
              <a:rPr lang="en-US" dirty="0" err="1" smtClean="0">
                <a:solidFill>
                  <a:srgbClr val="FF0000"/>
                </a:solidFill>
              </a:rPr>
              <a:t>Kashish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3505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500" b="1" u="sng" dirty="0" smtClean="0"/>
              <a:t>List 2</a:t>
            </a:r>
          </a:p>
          <a:p>
            <a:pPr marL="0" indent="0">
              <a:buFont typeface="Arial" pitchFamily="34" charset="0"/>
              <a:buNone/>
            </a:pPr>
            <a:endParaRPr lang="en-US" sz="3500" b="1" u="sng" dirty="0" smtClean="0"/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 smtClean="0"/>
              <a:t>CIH Virus – 1998 - </a:t>
            </a:r>
            <a:r>
              <a:rPr lang="en-US" strike="sngStrike" dirty="0" err="1" smtClean="0">
                <a:solidFill>
                  <a:srgbClr val="FF0000"/>
                </a:solidFill>
              </a:rPr>
              <a:t>Raagaventhan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Melissa Worm – 1999 -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 smtClean="0"/>
              <a:t>Code Red Worm – 2001- </a:t>
            </a:r>
            <a:r>
              <a:rPr lang="en-US" strike="sngStrike" dirty="0" err="1" smtClean="0">
                <a:solidFill>
                  <a:srgbClr val="FF0000"/>
                </a:solidFill>
              </a:rPr>
              <a:t>Harshveer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 smtClean="0"/>
              <a:t>Slammer Worm – 2003 - </a:t>
            </a:r>
            <a:r>
              <a:rPr lang="en-US" strike="sngStrike" dirty="0" smtClean="0">
                <a:solidFill>
                  <a:srgbClr val="FF0000"/>
                </a:solidFill>
              </a:rPr>
              <a:t>Raul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Confickure</a:t>
            </a:r>
            <a:r>
              <a:rPr lang="en-US" dirty="0" smtClean="0"/>
              <a:t>  –  </a:t>
            </a:r>
            <a:r>
              <a:rPr lang="en-US" dirty="0" err="1" smtClean="0">
                <a:solidFill>
                  <a:srgbClr val="FF0000"/>
                </a:solidFill>
              </a:rPr>
              <a:t>Sajiad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700" dirty="0" smtClean="0">
                <a:solidFill>
                  <a:srgbClr val="00B050"/>
                </a:solidFill>
              </a:rPr>
              <a:t>7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My Doom Worm – 2004 - </a:t>
            </a:r>
            <a:r>
              <a:rPr lang="en-US" dirty="0" smtClean="0">
                <a:solidFill>
                  <a:srgbClr val="FF0000"/>
                </a:solidFill>
              </a:rPr>
              <a:t>Abigail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Stuxnet</a:t>
            </a:r>
            <a:r>
              <a:rPr lang="en-US" dirty="0" smtClean="0"/>
              <a:t> Worm – 2010 - </a:t>
            </a:r>
            <a:r>
              <a:rPr lang="en-US" dirty="0" err="1" smtClean="0">
                <a:solidFill>
                  <a:srgbClr val="FF0000"/>
                </a:solidFill>
              </a:rPr>
              <a:t>Namika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500" dirty="0" smtClean="0">
                <a:solidFill>
                  <a:srgbClr val="00B050"/>
                </a:solidFill>
              </a:rPr>
              <a:t>1 </a:t>
            </a:r>
            <a:r>
              <a:rPr lang="en-US" dirty="0" err="1" smtClean="0"/>
              <a:t>Cryptolocker</a:t>
            </a:r>
            <a:r>
              <a:rPr lang="en-US" dirty="0" smtClean="0"/>
              <a:t> Trojan – 2013 - </a:t>
            </a:r>
            <a:r>
              <a:rPr lang="en-US" dirty="0" err="1" smtClean="0">
                <a:solidFill>
                  <a:srgbClr val="FF0000"/>
                </a:solidFill>
              </a:rPr>
              <a:t>Krish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ZeroAccess</a:t>
            </a:r>
            <a:r>
              <a:rPr lang="en-US" dirty="0" smtClean="0"/>
              <a:t> Botnet – 2013 - </a:t>
            </a:r>
            <a:r>
              <a:rPr lang="en-US" dirty="0" err="1" smtClean="0">
                <a:solidFill>
                  <a:srgbClr val="FF0000"/>
                </a:solidFill>
              </a:rPr>
              <a:t>Yashita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solidFill>
                  <a:srgbClr val="00B050"/>
                </a:solidFill>
              </a:rPr>
              <a:t>2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/>
              <a:t>Superfish</a:t>
            </a:r>
            <a:r>
              <a:rPr lang="en-US" dirty="0" smtClean="0"/>
              <a:t> Adware – 2014 - </a:t>
            </a:r>
            <a:r>
              <a:rPr lang="en-US" dirty="0" err="1" smtClean="0">
                <a:solidFill>
                  <a:srgbClr val="FF0000"/>
                </a:solidFill>
              </a:rPr>
              <a:t>Hasrat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 err="1" smtClean="0"/>
              <a:t>Locky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Ransomware</a:t>
            </a:r>
            <a:r>
              <a:rPr lang="en-US" strike="sngStrike" dirty="0" smtClean="0"/>
              <a:t> – 2016 - </a:t>
            </a:r>
            <a:r>
              <a:rPr lang="en-US" strike="sngStrike" dirty="0" smtClean="0">
                <a:solidFill>
                  <a:srgbClr val="FF0000"/>
                </a:solidFill>
              </a:rPr>
              <a:t>Raj</a:t>
            </a:r>
            <a:r>
              <a:rPr lang="en-US" strike="sngStrike" dirty="0" smtClean="0"/>
              <a:t/>
            </a:r>
            <a:br>
              <a:rPr lang="en-US" strike="sngStrike" dirty="0" smtClean="0"/>
            </a:br>
            <a:endParaRPr lang="en-US" strike="sngStrike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solidFill>
                  <a:srgbClr val="00B050"/>
                </a:solidFill>
              </a:rPr>
              <a:t>3 </a:t>
            </a:r>
            <a:r>
              <a:rPr lang="en-US" dirty="0" err="1" smtClean="0"/>
              <a:t>WannaCry</a:t>
            </a:r>
            <a:r>
              <a:rPr lang="en-US" dirty="0" smtClean="0"/>
              <a:t> </a:t>
            </a:r>
            <a:r>
              <a:rPr lang="en-US" dirty="0" err="1" smtClean="0"/>
              <a:t>Ransomware</a:t>
            </a:r>
            <a:r>
              <a:rPr lang="en-US" dirty="0" smtClean="0"/>
              <a:t> – 2017 - </a:t>
            </a:r>
            <a:r>
              <a:rPr lang="en-US" dirty="0" err="1" smtClean="0">
                <a:solidFill>
                  <a:srgbClr val="FF0000"/>
                </a:solidFill>
              </a:rPr>
              <a:t>Gobina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891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60</Words>
  <Application>Microsoft Office PowerPoint</Application>
  <PresentationFormat>On-screen Show (4:3)</PresentationFormat>
  <Paragraphs>39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B.4 Programming Errors – Oct 29</vt:lpstr>
      <vt:lpstr>Virus Topic Assignments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</cp:lastModifiedBy>
  <cp:revision>120</cp:revision>
  <dcterms:created xsi:type="dcterms:W3CDTF">2006-08-16T00:00:00Z</dcterms:created>
  <dcterms:modified xsi:type="dcterms:W3CDTF">2018-10-28T16:28:33Z</dcterms:modified>
</cp:coreProperties>
</file>