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B.4 Programming Errors – </a:t>
            </a:r>
            <a:r>
              <a:rPr lang="en-US" dirty="0"/>
              <a:t>Oct </a:t>
            </a:r>
            <a:r>
              <a:rPr lang="en-US" dirty="0" smtClean="0"/>
              <a:t>30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Slides C.4 Virus Presentation </a:t>
            </a:r>
          </a:p>
          <a:p>
            <a:pPr lvl="2"/>
            <a:r>
              <a:rPr lang="en-CA" dirty="0" err="1" smtClean="0"/>
              <a:t>Yoshita</a:t>
            </a:r>
            <a:r>
              <a:rPr lang="en-CA" dirty="0" smtClean="0"/>
              <a:t>, </a:t>
            </a:r>
            <a:r>
              <a:rPr lang="en-CA" dirty="0" err="1" smtClean="0"/>
              <a:t>Harneet</a:t>
            </a:r>
            <a:r>
              <a:rPr lang="en-CA" dirty="0" smtClean="0"/>
              <a:t>, </a:t>
            </a:r>
            <a:r>
              <a:rPr lang="en-CA" dirty="0" err="1" smtClean="0"/>
              <a:t>Saj</a:t>
            </a:r>
            <a:endParaRPr lang="en-CA" dirty="0"/>
          </a:p>
          <a:p>
            <a:pPr lvl="1"/>
            <a:r>
              <a:rPr lang="en-US" dirty="0" smtClean="0"/>
              <a:t>Mod </a:t>
            </a:r>
            <a:r>
              <a:rPr lang="en-US" dirty="0" smtClean="0"/>
              <a:t>B.4 – Programming Error Types</a:t>
            </a:r>
          </a:p>
          <a:p>
            <a:pPr lvl="2"/>
            <a:r>
              <a:rPr lang="en-US" dirty="0" smtClean="0"/>
              <a:t>Level </a:t>
            </a:r>
            <a:r>
              <a:rPr lang="en-US" dirty="0" smtClean="0"/>
              <a:t>1 – 4 : </a:t>
            </a:r>
            <a:r>
              <a:rPr lang="en-US" dirty="0" smtClean="0"/>
              <a:t>Complete Today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Next Week (Mon -Wed) : Midterm Test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B.4 Programming Errors – Oct 30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122</cp:revision>
  <dcterms:created xsi:type="dcterms:W3CDTF">2006-08-16T00:00:00Z</dcterms:created>
  <dcterms:modified xsi:type="dcterms:W3CDTF">2018-10-30T13:08:42Z</dcterms:modified>
</cp:coreProperties>
</file>