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Comments – </a:t>
            </a:r>
            <a:r>
              <a:rPr lang="en-US" dirty="0"/>
              <a:t>Oct </a:t>
            </a:r>
            <a:r>
              <a:rPr lang="en-US" dirty="0" smtClean="0"/>
              <a:t>31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 smtClean="0"/>
              <a:t>Jordan T / 1 on 1 Presentations</a:t>
            </a:r>
            <a:endParaRPr lang="en-CA" dirty="0"/>
          </a:p>
          <a:p>
            <a:pPr lvl="1"/>
            <a:r>
              <a:rPr lang="en-US" dirty="0" smtClean="0"/>
              <a:t>Python Comments Worksheet</a:t>
            </a:r>
          </a:p>
          <a:p>
            <a:pPr lvl="2"/>
            <a:r>
              <a:rPr lang="en-CA" dirty="0" smtClean="0"/>
              <a:t>Hardcopy – Complete By End Of Class</a:t>
            </a:r>
            <a:endParaRPr lang="en-US" dirty="0" smtClean="0"/>
          </a:p>
          <a:p>
            <a:pPr lvl="1"/>
            <a:r>
              <a:rPr lang="en-US" dirty="0" smtClean="0"/>
              <a:t>Marks Spreadsheet</a:t>
            </a:r>
          </a:p>
          <a:p>
            <a:pPr lvl="2"/>
            <a:r>
              <a:rPr lang="en-US" dirty="0" smtClean="0"/>
              <a:t>Mod </a:t>
            </a:r>
            <a:r>
              <a:rPr lang="en-US" dirty="0" smtClean="0"/>
              <a:t>B.4 – Programming Error </a:t>
            </a:r>
            <a:r>
              <a:rPr lang="en-US" dirty="0" smtClean="0"/>
              <a:t>Types, Keep Working</a:t>
            </a:r>
          </a:p>
          <a:p>
            <a:pPr lvl="2"/>
            <a:r>
              <a:rPr lang="en-US" dirty="0" smtClean="0"/>
              <a:t>Catch Up other </a:t>
            </a:r>
            <a:r>
              <a:rPr lang="en-US" smtClean="0"/>
              <a:t>“holes”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Friday: Early Release</a:t>
            </a:r>
          </a:p>
          <a:p>
            <a:pPr lvl="1"/>
            <a:r>
              <a:rPr lang="en-CA" dirty="0" smtClean="0"/>
              <a:t>Next </a:t>
            </a:r>
            <a:r>
              <a:rPr lang="en-CA" dirty="0" smtClean="0"/>
              <a:t>Week (Mon -Wed) : Midterm Test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Comments – Oct 31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125</cp:revision>
  <dcterms:created xsi:type="dcterms:W3CDTF">2006-08-16T00:00:00Z</dcterms:created>
  <dcterms:modified xsi:type="dcterms:W3CDTF">2018-10-31T12:43:51Z</dcterms:modified>
</cp:coreProperties>
</file>