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 Concept Map – Nov 12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A.3 </a:t>
            </a:r>
            <a:r>
              <a:rPr lang="en-CA" dirty="0">
                <a:solidFill>
                  <a:srgbClr val="FF0000"/>
                </a:solidFill>
              </a:rPr>
              <a:t>Part 1 – Rough Research </a:t>
            </a:r>
          </a:p>
          <a:p>
            <a:pPr lvl="2"/>
            <a:r>
              <a:rPr lang="en-US" dirty="0"/>
              <a:t>Submit to your repository</a:t>
            </a:r>
          </a:p>
          <a:p>
            <a:pPr lvl="2"/>
            <a:r>
              <a:rPr lang="en-CA" dirty="0"/>
              <a:t>Review &amp; Feedback Today</a:t>
            </a:r>
          </a:p>
          <a:p>
            <a:pPr lvl="1"/>
            <a:r>
              <a:rPr lang="en-US" dirty="0"/>
              <a:t>Module A.3 </a:t>
            </a:r>
            <a:r>
              <a:rPr lang="en-CA" dirty="0"/>
              <a:t>Part 2 – Organize Research</a:t>
            </a:r>
          </a:p>
          <a:p>
            <a:pPr lvl="2"/>
            <a:r>
              <a:rPr lang="en-CA" dirty="0"/>
              <a:t>Begin Today / Complete Tomorrow </a:t>
            </a:r>
          </a:p>
          <a:p>
            <a:pPr lvl="1"/>
            <a:r>
              <a:rPr lang="en-US" dirty="0"/>
              <a:t>Module A.3 </a:t>
            </a:r>
            <a:r>
              <a:rPr lang="en-CA" dirty="0"/>
              <a:t>Part 3 – Create Concept Map</a:t>
            </a:r>
          </a:p>
          <a:p>
            <a:pPr lvl="2"/>
            <a:r>
              <a:rPr lang="en-US" dirty="0"/>
              <a:t>Begin Tomorrow</a:t>
            </a:r>
          </a:p>
          <a:p>
            <a:pPr lvl="2"/>
            <a:r>
              <a:rPr lang="en-US" dirty="0"/>
              <a:t>Complete Wednesday (End of Class)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Wednesday: </a:t>
            </a:r>
            <a:r>
              <a:rPr lang="en-US" dirty="0"/>
              <a:t>Concept Map DUE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OS Concept Map – Nov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137</cp:revision>
  <dcterms:created xsi:type="dcterms:W3CDTF">2006-08-16T00:00:00Z</dcterms:created>
  <dcterms:modified xsi:type="dcterms:W3CDTF">2018-11-11T19:53:50Z</dcterms:modified>
</cp:coreProperties>
</file>