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Concept Map – </a:t>
            </a:r>
            <a:r>
              <a:rPr lang="en-US" dirty="0" smtClean="0"/>
              <a:t>Nov </a:t>
            </a:r>
            <a:r>
              <a:rPr lang="en-US" dirty="0" smtClean="0"/>
              <a:t>08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 smtClean="0"/>
              <a:t>Module A.3 OS Concept Map</a:t>
            </a:r>
            <a:endParaRPr lang="en-US" dirty="0" smtClean="0"/>
          </a:p>
          <a:p>
            <a:pPr lvl="2"/>
            <a:r>
              <a:rPr lang="en-CA" dirty="0" smtClean="0"/>
              <a:t>Part 1 – Rough Research</a:t>
            </a:r>
          </a:p>
          <a:p>
            <a:pPr lvl="2"/>
            <a:r>
              <a:rPr lang="en-CA" dirty="0" smtClean="0"/>
              <a:t>Part 2 – Organize Research</a:t>
            </a:r>
          </a:p>
          <a:p>
            <a:pPr lvl="2"/>
            <a:r>
              <a:rPr lang="en-CA" dirty="0" smtClean="0"/>
              <a:t>Part 3 – Create Concept Map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smtClean="0"/>
              <a:t>Continue Module A.3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OS Concept Map – Nov 08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134</cp:revision>
  <dcterms:created xsi:type="dcterms:W3CDTF">2006-08-16T00:00:00Z</dcterms:created>
  <dcterms:modified xsi:type="dcterms:W3CDTF">2018-11-07T21:43:56Z</dcterms:modified>
</cp:coreProperties>
</file>