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A.2 Inside A PC – </a:t>
            </a:r>
            <a:r>
              <a:rPr lang="en-US"/>
              <a:t>Oct </a:t>
            </a:r>
            <a:r>
              <a:rPr lang="en-US" smtClean="0"/>
              <a:t>09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A.2 Inside </a:t>
            </a:r>
            <a:r>
              <a:rPr lang="en-CA" dirty="0" smtClean="0"/>
              <a:t>a PC – Levels 1 to 3</a:t>
            </a:r>
            <a:endParaRPr lang="en-CA" dirty="0"/>
          </a:p>
          <a:p>
            <a:pPr lvl="2"/>
            <a:r>
              <a:rPr lang="en-CA" dirty="0"/>
              <a:t>Find &amp; Label </a:t>
            </a:r>
            <a:r>
              <a:rPr lang="en-CA" dirty="0" smtClean="0"/>
              <a:t>Images / Make Research Notes</a:t>
            </a:r>
            <a:endParaRPr lang="en-CA" dirty="0"/>
          </a:p>
          <a:p>
            <a:pPr lvl="2"/>
            <a:r>
              <a:rPr lang="en-CA" dirty="0" smtClean="0"/>
              <a:t>Complete Today</a:t>
            </a:r>
            <a:endParaRPr lang="en-CA" dirty="0"/>
          </a:p>
          <a:p>
            <a:pPr lvl="1"/>
            <a:r>
              <a:rPr lang="en-CA" dirty="0"/>
              <a:t>Mod A.2 Inside a PC – </a:t>
            </a:r>
            <a:r>
              <a:rPr lang="en-CA" dirty="0" smtClean="0"/>
              <a:t>Level 4 Presentation</a:t>
            </a:r>
          </a:p>
          <a:p>
            <a:pPr lvl="2"/>
            <a:r>
              <a:rPr lang="en-CA" dirty="0" smtClean="0"/>
              <a:t>Find a Partner / Choose a Topic</a:t>
            </a:r>
          </a:p>
          <a:p>
            <a:pPr lvl="2"/>
            <a:r>
              <a:rPr lang="en-CA" dirty="0" smtClean="0"/>
              <a:t>Begin Today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Complete A.2 Presentation</a:t>
            </a:r>
            <a:endParaRPr lang="en-CA" dirty="0" smtClean="0"/>
          </a:p>
          <a:p>
            <a:pPr lvl="1"/>
            <a:r>
              <a:rPr lang="en-CA" dirty="0" smtClean="0"/>
              <a:t>Thursday: Deliver Presentations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 A.2 Inside A PC – Oct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84</cp:revision>
  <dcterms:created xsi:type="dcterms:W3CDTF">2006-08-16T00:00:00Z</dcterms:created>
  <dcterms:modified xsi:type="dcterms:W3CDTF">2018-10-04T19:10:25Z</dcterms:modified>
</cp:coreProperties>
</file>