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Workbook 2 </a:t>
            </a:r>
            <a:r>
              <a:rPr lang="en-US" dirty="0" smtClean="0"/>
              <a:t>– </a:t>
            </a:r>
            <a:r>
              <a:rPr lang="en-US"/>
              <a:t>Sep </a:t>
            </a:r>
            <a:r>
              <a:rPr lang="en-US" smtClean="0"/>
              <a:t>25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Debrief Workbook Concepts</a:t>
            </a:r>
          </a:p>
          <a:p>
            <a:pPr lvl="1"/>
            <a:r>
              <a:rPr lang="en-CA" dirty="0" smtClean="0"/>
              <a:t>Python </a:t>
            </a:r>
            <a:r>
              <a:rPr lang="en-CA" dirty="0" smtClean="0"/>
              <a:t>Beginners Workbook (Handout)</a:t>
            </a:r>
          </a:p>
          <a:p>
            <a:pPr lvl="2"/>
            <a:r>
              <a:rPr lang="en-CA" dirty="0" smtClean="0"/>
              <a:t>Complete In Class Today</a:t>
            </a:r>
            <a:endParaRPr lang="en-CA" dirty="0"/>
          </a:p>
          <a:p>
            <a:pPr lvl="1"/>
            <a:r>
              <a:rPr lang="en-CA" dirty="0" smtClean="0"/>
              <a:t>Past </a:t>
            </a:r>
            <a:r>
              <a:rPr lang="en-CA" dirty="0"/>
              <a:t>Work </a:t>
            </a:r>
            <a:r>
              <a:rPr lang="en-CA" dirty="0" smtClean="0"/>
              <a:t>(Complete On Your Own Time)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/>
            <a:r>
              <a:rPr lang="en-CA" dirty="0" smtClean="0"/>
              <a:t>Work Ahead</a:t>
            </a:r>
          </a:p>
          <a:p>
            <a:pPr lvl="2"/>
            <a:r>
              <a:rPr lang="en-CA" dirty="0" smtClean="0"/>
              <a:t>Topic B/Python Resources/Python Worksheet II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/>
              <a:t>Python </a:t>
            </a:r>
            <a:r>
              <a:rPr lang="en-US" dirty="0" smtClean="0"/>
              <a:t>Turtle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Beginners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Debugging Problems</a:t>
            </a:r>
          </a:p>
          <a:p>
            <a:pPr marL="914400" lvl="1" indent="-514350"/>
            <a:r>
              <a:rPr lang="en-CA" dirty="0"/>
              <a:t>Page 10, Question #5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User </a:t>
            </a:r>
            <a:r>
              <a:rPr lang="en-CA" dirty="0" smtClean="0"/>
              <a:t>Input and Variable </a:t>
            </a:r>
            <a:r>
              <a:rPr lang="en-CA" dirty="0" smtClean="0"/>
              <a:t>Storage</a:t>
            </a:r>
          </a:p>
          <a:p>
            <a:pPr marL="914400" lvl="1" indent="-514350"/>
            <a:r>
              <a:rPr lang="en-CA" dirty="0" smtClean="0"/>
              <a:t>Page 15, Top Questions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IF </a:t>
            </a:r>
            <a:r>
              <a:rPr lang="en-CA" dirty="0" smtClean="0"/>
              <a:t>… ELSE …  </a:t>
            </a:r>
            <a:r>
              <a:rPr lang="en-CA" dirty="0" smtClean="0"/>
              <a:t>Statements</a:t>
            </a:r>
          </a:p>
          <a:p>
            <a:pPr marL="914400" lvl="1" indent="-514350"/>
            <a:r>
              <a:rPr lang="en-CA" dirty="0" smtClean="0"/>
              <a:t>Page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Workbook 2 – Sep 25</vt:lpstr>
      <vt:lpstr>Python Beginners Workbook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61</cp:revision>
  <dcterms:created xsi:type="dcterms:W3CDTF">2006-08-16T00:00:00Z</dcterms:created>
  <dcterms:modified xsi:type="dcterms:W3CDTF">2018-09-25T12:26:05Z</dcterms:modified>
</cp:coreProperties>
</file>