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Turtle – </a:t>
            </a:r>
            <a:r>
              <a:rPr lang="en-US" dirty="0"/>
              <a:t>Sep </a:t>
            </a:r>
            <a:r>
              <a:rPr lang="en-US" dirty="0" smtClean="0"/>
              <a:t>27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Show </a:t>
            </a:r>
            <a:r>
              <a:rPr lang="en-CA" dirty="0" smtClean="0"/>
              <a:t>Your Programs to Mr. Nestor as you complete </a:t>
            </a:r>
            <a:r>
              <a:rPr lang="en-CA" dirty="0" smtClean="0"/>
              <a:t>Levels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/>
              <a:t>Python Beginners Workbook (Handout)</a:t>
            </a:r>
          </a:p>
          <a:p>
            <a:pPr lvl="2"/>
            <a:r>
              <a:rPr lang="en-CA" dirty="0" smtClean="0"/>
              <a:t>Case Study C.1 / Module </a:t>
            </a:r>
            <a:r>
              <a:rPr lang="en-CA" dirty="0"/>
              <a:t>B.1 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Case Study #2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Filled Shapes</a:t>
            </a:r>
          </a:p>
          <a:p>
            <a:pPr marL="457200" lvl="1" indent="0">
              <a:buNone/>
            </a:pPr>
            <a:r>
              <a:rPr lang="en-CA" dirty="0" err="1" smtClean="0"/>
              <a:t>myPen.begin_fill</a:t>
            </a:r>
            <a:r>
              <a:rPr lang="en-CA" dirty="0" smtClean="0"/>
              <a:t>()</a:t>
            </a:r>
          </a:p>
          <a:p>
            <a:pPr marL="457200" lvl="1" indent="0">
              <a:buNone/>
            </a:pPr>
            <a:r>
              <a:rPr lang="en-CA" dirty="0" err="1" smtClean="0"/>
              <a:t>myPen.end_fill</a:t>
            </a:r>
            <a:r>
              <a:rPr lang="en-CA" dirty="0" smtClean="0"/>
              <a:t>()</a:t>
            </a:r>
          </a:p>
          <a:p>
            <a:pPr lvl="1"/>
            <a:endParaRPr lang="en-CA" dirty="0"/>
          </a:p>
          <a:p>
            <a:r>
              <a:rPr lang="en-CA" dirty="0" smtClean="0"/>
              <a:t>Loops</a:t>
            </a:r>
          </a:p>
          <a:p>
            <a:pPr marL="457200" lvl="1" indent="0">
              <a:buNone/>
            </a:pPr>
            <a:r>
              <a:rPr lang="en-CA" dirty="0" smtClean="0"/>
              <a:t>for x in range(4) :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myPen.left</a:t>
            </a:r>
            <a:r>
              <a:rPr lang="en-CA" dirty="0" smtClean="0"/>
              <a:t>(90</a:t>
            </a:r>
            <a:r>
              <a:rPr lang="en-CA" dirty="0"/>
              <a:t>)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myPen.forward</a:t>
            </a:r>
            <a:r>
              <a:rPr lang="en-CA" dirty="0" smtClean="0"/>
              <a:t>(100)</a:t>
            </a:r>
          </a:p>
          <a:p>
            <a:pPr marL="457200" lvl="1" indent="0">
              <a:buNone/>
            </a:pPr>
            <a:r>
              <a:rPr lang="en-CA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Turtle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Show </a:t>
            </a:r>
            <a:r>
              <a:rPr lang="en-CA" dirty="0" smtClean="0"/>
              <a:t>Your </a:t>
            </a:r>
            <a:r>
              <a:rPr lang="en-CA" dirty="0"/>
              <a:t>Programs </a:t>
            </a:r>
            <a:r>
              <a:rPr lang="en-CA" dirty="0" smtClean="0"/>
              <a:t>as </a:t>
            </a:r>
            <a:r>
              <a:rPr lang="en-CA" dirty="0"/>
              <a:t>you complete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 smtClean="0"/>
              <a:t>Level 1</a:t>
            </a:r>
          </a:p>
          <a:p>
            <a:pPr lvl="1"/>
            <a:r>
              <a:rPr lang="en-CA" dirty="0" smtClean="0"/>
              <a:t>Red Circle</a:t>
            </a:r>
          </a:p>
          <a:p>
            <a:pPr lvl="1"/>
            <a:r>
              <a:rPr lang="en-CA" dirty="0" smtClean="0"/>
              <a:t>3 Shapes</a:t>
            </a:r>
          </a:p>
          <a:p>
            <a:endParaRPr lang="en-CA" dirty="0"/>
          </a:p>
          <a:p>
            <a:r>
              <a:rPr lang="en-CA" dirty="0" smtClean="0"/>
              <a:t>Level 2</a:t>
            </a:r>
          </a:p>
          <a:p>
            <a:pPr lvl="1"/>
            <a:r>
              <a:rPr lang="en-CA" dirty="0" smtClean="0"/>
              <a:t>Challenge 4 (Filled Shape)</a:t>
            </a:r>
          </a:p>
          <a:p>
            <a:pPr lvl="1"/>
            <a:r>
              <a:rPr lang="en-CA" dirty="0" smtClean="0"/>
              <a:t>Challenge 6 (Spirals)</a:t>
            </a:r>
          </a:p>
          <a:p>
            <a:endParaRPr lang="en-CA" dirty="0"/>
          </a:p>
          <a:p>
            <a:r>
              <a:rPr lang="en-CA" dirty="0" smtClean="0"/>
              <a:t>Level 3</a:t>
            </a:r>
          </a:p>
          <a:p>
            <a:pPr lvl="1"/>
            <a:r>
              <a:rPr lang="en-CA" dirty="0" smtClean="0"/>
              <a:t>Four Quadrant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Python Turtle – Sep 27</vt:lpstr>
      <vt:lpstr>Python Tips</vt:lpstr>
      <vt:lpstr>Python Turtle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67</cp:revision>
  <dcterms:created xsi:type="dcterms:W3CDTF">2006-08-16T00:00:00Z</dcterms:created>
  <dcterms:modified xsi:type="dcterms:W3CDTF">2018-09-27T12:08:03Z</dcterms:modified>
</cp:coreProperties>
</file>