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Catch-Up – Nov </a:t>
            </a:r>
            <a:r>
              <a:rPr lang="en-US" dirty="0" smtClean="0"/>
              <a:t>02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 smtClean="0"/>
              <a:t>Early Release</a:t>
            </a:r>
          </a:p>
          <a:p>
            <a:pPr lvl="1"/>
            <a:r>
              <a:rPr lang="en-US" dirty="0" smtClean="0"/>
              <a:t>Midterm Topics</a:t>
            </a:r>
          </a:p>
          <a:p>
            <a:pPr lvl="1"/>
            <a:r>
              <a:rPr lang="en-US" dirty="0" smtClean="0"/>
              <a:t>Marks </a:t>
            </a:r>
            <a:r>
              <a:rPr lang="en-US" dirty="0" smtClean="0"/>
              <a:t>Spreadsheet</a:t>
            </a:r>
          </a:p>
          <a:p>
            <a:pPr lvl="2"/>
            <a:r>
              <a:rPr lang="en-US" dirty="0"/>
              <a:t>Python Comments Worksheet</a:t>
            </a:r>
          </a:p>
          <a:p>
            <a:pPr lvl="2"/>
            <a:r>
              <a:rPr lang="en-US" dirty="0" smtClean="0"/>
              <a:t>Mod B.4 – Programming Error Types</a:t>
            </a:r>
          </a:p>
          <a:p>
            <a:pPr lvl="2"/>
            <a:r>
              <a:rPr lang="en-US" dirty="0" smtClean="0"/>
              <a:t>Catch Up other “holes”</a:t>
            </a:r>
            <a:r>
              <a:rPr lang="en-CA" dirty="0"/>
              <a:t/>
            </a:r>
            <a:br>
              <a:rPr lang="en-CA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Next </a:t>
            </a:r>
            <a:r>
              <a:rPr lang="en-CA" dirty="0" smtClean="0"/>
              <a:t>Week (Mon -Wed) : Midterm Test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Early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P1: 8:43 – 9:20</a:t>
            </a:r>
          </a:p>
          <a:p>
            <a:r>
              <a:rPr lang="en-CA" dirty="0" smtClean="0"/>
              <a:t>P2: 9:23 </a:t>
            </a:r>
            <a:r>
              <a:rPr lang="en-CA" dirty="0"/>
              <a:t>–</a:t>
            </a:r>
            <a:r>
              <a:rPr lang="en-CA" dirty="0" smtClean="0"/>
              <a:t> 10:00</a:t>
            </a:r>
          </a:p>
          <a:p>
            <a:r>
              <a:rPr lang="en-CA" dirty="0" smtClean="0"/>
              <a:t>P3: 10:03 – 10:40</a:t>
            </a:r>
          </a:p>
          <a:p>
            <a:r>
              <a:rPr lang="en-CA" smtClean="0"/>
              <a:t>P4: 10:43 – 11:20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1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48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Catch-Up – Nov 02</vt:lpstr>
      <vt:lpstr>Early Release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129</cp:revision>
  <dcterms:created xsi:type="dcterms:W3CDTF">2006-08-16T00:00:00Z</dcterms:created>
  <dcterms:modified xsi:type="dcterms:W3CDTF">2018-11-02T12:16:01Z</dcterms:modified>
</cp:coreProperties>
</file>