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 B.3 </a:t>
            </a:r>
            <a:r>
              <a:rPr lang="en-US" dirty="0" smtClean="0"/>
              <a:t>Pixels Quiz </a:t>
            </a:r>
            <a:r>
              <a:rPr lang="en-US" dirty="0"/>
              <a:t>– Oct </a:t>
            </a:r>
            <a:r>
              <a:rPr lang="en-US" dirty="0" smtClean="0"/>
              <a:t>18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</a:t>
            </a:r>
            <a:r>
              <a:rPr lang="en-CA" dirty="0"/>
              <a:t>B.3 </a:t>
            </a:r>
            <a:r>
              <a:rPr lang="en-CA" dirty="0" smtClean="0"/>
              <a:t>Pixels Quiz</a:t>
            </a:r>
            <a:endParaRPr lang="en-CA" dirty="0"/>
          </a:p>
          <a:p>
            <a:pPr lvl="2"/>
            <a:r>
              <a:rPr lang="en-CA" dirty="0" smtClean="0"/>
              <a:t>Complete </a:t>
            </a:r>
            <a:r>
              <a:rPr lang="en-CA" dirty="0" smtClean="0"/>
              <a:t>by End Of Period</a:t>
            </a:r>
            <a:endParaRPr lang="en-CA" dirty="0" smtClean="0"/>
          </a:p>
          <a:p>
            <a:pPr lvl="1"/>
            <a:r>
              <a:rPr lang="en-CA" dirty="0" smtClean="0"/>
              <a:t>Mark Spreadsheet </a:t>
            </a:r>
          </a:p>
          <a:p>
            <a:pPr lvl="2"/>
            <a:r>
              <a:rPr lang="en-CA" dirty="0" smtClean="0"/>
              <a:t>Catch-Up / Fill in those Blanks!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</a:t>
            </a:r>
            <a:r>
              <a:rPr lang="en-CA" dirty="0" smtClean="0"/>
              <a:t>New </a:t>
            </a:r>
            <a:r>
              <a:rPr lang="en-CA" smtClean="0"/>
              <a:t>Case </a:t>
            </a:r>
            <a:r>
              <a:rPr lang="en-CA" smtClean="0"/>
              <a:t>Study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Mod B.3 Pixels Quiz – Oct 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94</cp:revision>
  <dcterms:created xsi:type="dcterms:W3CDTF">2006-08-16T00:00:00Z</dcterms:created>
  <dcterms:modified xsi:type="dcterms:W3CDTF">2018-10-18T12:59:30Z</dcterms:modified>
</cp:coreProperties>
</file>