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C.3 </a:t>
            </a:r>
            <a:r>
              <a:rPr lang="en-US" dirty="0" err="1" smtClean="0"/>
              <a:t>Ransomware</a:t>
            </a:r>
            <a:r>
              <a:rPr lang="en-US" dirty="0" smtClean="0"/>
              <a:t> Analysis – </a:t>
            </a:r>
            <a:r>
              <a:rPr lang="en-US" dirty="0"/>
              <a:t>Oct </a:t>
            </a:r>
            <a:r>
              <a:rPr lang="en-US" dirty="0" smtClean="0"/>
              <a:t>22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Case Study C.3 </a:t>
            </a:r>
            <a:r>
              <a:rPr lang="en-CA" dirty="0" err="1"/>
              <a:t>Ransomware</a:t>
            </a:r>
            <a:r>
              <a:rPr lang="en-CA" dirty="0"/>
              <a:t> Analysis</a:t>
            </a:r>
          </a:p>
          <a:p>
            <a:pPr lvl="2"/>
            <a:r>
              <a:rPr lang="en-CA" dirty="0" smtClean="0"/>
              <a:t>Complete Today</a:t>
            </a:r>
            <a:endParaRPr lang="en-CA" dirty="0"/>
          </a:p>
          <a:p>
            <a:pPr lvl="1"/>
            <a:r>
              <a:rPr lang="en-CA" dirty="0" smtClean="0"/>
              <a:t>Slides C.4 Virus Presentations </a:t>
            </a:r>
            <a:endParaRPr lang="en-CA" dirty="0"/>
          </a:p>
          <a:p>
            <a:pPr lvl="2"/>
            <a:r>
              <a:rPr lang="en-CA" dirty="0" smtClean="0"/>
              <a:t>Work Ahead – Only when </a:t>
            </a:r>
            <a:r>
              <a:rPr lang="en-CA" smtClean="0"/>
              <a:t>Everything Else Is Done</a:t>
            </a:r>
            <a:endParaRPr lang="en-CA" dirty="0"/>
          </a:p>
          <a:p>
            <a:pPr lvl="1"/>
            <a:r>
              <a:rPr lang="en-CA" dirty="0" smtClean="0"/>
              <a:t>Mark </a:t>
            </a:r>
            <a:r>
              <a:rPr lang="en-CA" dirty="0"/>
              <a:t>Spreadsheet </a:t>
            </a:r>
          </a:p>
          <a:p>
            <a:pPr lvl="2"/>
            <a:r>
              <a:rPr lang="en-CA" dirty="0"/>
              <a:t>Catch-Up / Fill in those Blanks</a:t>
            </a:r>
            <a:r>
              <a:rPr lang="en-CA" dirty="0" smtClean="0"/>
              <a:t>!</a:t>
            </a:r>
          </a:p>
          <a:p>
            <a:pPr lvl="2"/>
            <a:r>
              <a:rPr lang="en-CA" dirty="0" smtClean="0"/>
              <a:t>Hand Back Work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Tuesday: Slides C.4 Virus </a:t>
            </a:r>
            <a:r>
              <a:rPr lang="en-CA" dirty="0" smtClean="0"/>
              <a:t>Presentations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C.3 Ransomware Analysis – Oct 22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107</cp:revision>
  <dcterms:created xsi:type="dcterms:W3CDTF">2006-08-16T00:00:00Z</dcterms:created>
  <dcterms:modified xsi:type="dcterms:W3CDTF">2018-10-22T12:20:29Z</dcterms:modified>
</cp:coreProperties>
</file>