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C.4 Virus Presentations – </a:t>
            </a:r>
            <a:r>
              <a:rPr lang="en-US" dirty="0"/>
              <a:t>Oct </a:t>
            </a:r>
            <a:r>
              <a:rPr lang="en-US" dirty="0" smtClean="0"/>
              <a:t>23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Slides </a:t>
            </a:r>
            <a:r>
              <a:rPr lang="en-CA" dirty="0" smtClean="0"/>
              <a:t>C.4 Virus Presentations </a:t>
            </a:r>
            <a:endParaRPr lang="en-CA" dirty="0"/>
          </a:p>
          <a:p>
            <a:pPr lvl="2"/>
            <a:r>
              <a:rPr lang="en-CA" dirty="0" smtClean="0"/>
              <a:t>Assign Topics</a:t>
            </a:r>
          </a:p>
          <a:p>
            <a:pPr lvl="2"/>
            <a:r>
              <a:rPr lang="en-CA" smtClean="0"/>
              <a:t>Due Thursday START OF CLASS</a:t>
            </a:r>
            <a:endParaRPr lang="en-CA" dirty="0"/>
          </a:p>
          <a:p>
            <a:pPr lvl="1"/>
            <a:r>
              <a:rPr lang="en-CA" dirty="0" smtClean="0"/>
              <a:t>Mark </a:t>
            </a:r>
            <a:r>
              <a:rPr lang="en-CA" dirty="0"/>
              <a:t>Spreadsheet </a:t>
            </a:r>
          </a:p>
          <a:p>
            <a:pPr lvl="2"/>
            <a:r>
              <a:rPr lang="en-CA" dirty="0" smtClean="0"/>
              <a:t>Complete Case </a:t>
            </a:r>
            <a:r>
              <a:rPr lang="en-CA" dirty="0"/>
              <a:t>Study </a:t>
            </a:r>
            <a:r>
              <a:rPr lang="en-CA" dirty="0" smtClean="0"/>
              <a:t>C.3</a:t>
            </a:r>
            <a:endParaRPr lang="en-CA" dirty="0"/>
          </a:p>
          <a:p>
            <a:pPr lvl="2"/>
            <a:r>
              <a:rPr lang="en-CA" dirty="0" smtClean="0"/>
              <a:t>Catch-Up </a:t>
            </a:r>
            <a:r>
              <a:rPr lang="en-CA" dirty="0"/>
              <a:t>/ Fill in those Blanks</a:t>
            </a:r>
            <a:r>
              <a:rPr lang="en-CA" dirty="0" smtClean="0"/>
              <a:t>!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Continue </a:t>
            </a:r>
            <a:r>
              <a:rPr lang="en-CA" dirty="0" smtClean="0"/>
              <a:t>C.4 Virus </a:t>
            </a:r>
            <a:r>
              <a:rPr lang="en-CA" dirty="0" smtClean="0"/>
              <a:t>Presentations</a:t>
            </a:r>
          </a:p>
          <a:p>
            <a:pPr lvl="1"/>
            <a:r>
              <a:rPr lang="en-CA" dirty="0" smtClean="0"/>
              <a:t>Thursday: Virus Presentations DUE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C.4 Virus Presentations – Oct 23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108</cp:revision>
  <dcterms:created xsi:type="dcterms:W3CDTF">2006-08-16T00:00:00Z</dcterms:created>
  <dcterms:modified xsi:type="dcterms:W3CDTF">2018-10-22T19:08:37Z</dcterms:modified>
</cp:coreProperties>
</file>