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0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 B.3 Python Pixels – Oct </a:t>
            </a:r>
            <a:r>
              <a:rPr lang="en-US" dirty="0" smtClean="0"/>
              <a:t>17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Mod </a:t>
            </a:r>
            <a:r>
              <a:rPr lang="en-CA" dirty="0"/>
              <a:t>B.3 Python Pixels</a:t>
            </a:r>
          </a:p>
          <a:p>
            <a:pPr lvl="2"/>
            <a:r>
              <a:rPr lang="en-CA" dirty="0" smtClean="0"/>
              <a:t>Complete Level 1, 2, 3 Today</a:t>
            </a:r>
          </a:p>
          <a:p>
            <a:pPr lvl="2"/>
            <a:r>
              <a:rPr lang="en-CA" dirty="0" smtClean="0"/>
              <a:t>Show Progress to Mr. Nestor</a:t>
            </a:r>
          </a:p>
          <a:p>
            <a:pPr lvl="1"/>
            <a:r>
              <a:rPr lang="en-CA" dirty="0" smtClean="0"/>
              <a:t>Mark Spreadsheet </a:t>
            </a:r>
          </a:p>
          <a:p>
            <a:pPr lvl="2"/>
            <a:r>
              <a:rPr lang="en-CA" dirty="0" smtClean="0"/>
              <a:t>Catch-Up / Fill in </a:t>
            </a:r>
            <a:r>
              <a:rPr lang="en-CA" smtClean="0"/>
              <a:t>those Blanks!</a:t>
            </a:r>
            <a:r>
              <a:rPr lang="en-CA" dirty="0"/>
              <a:t/>
            </a:r>
            <a:br>
              <a:rPr lang="en-CA" dirty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/>
              <a:t>Tomorrow: </a:t>
            </a:r>
            <a:r>
              <a:rPr lang="en-CA" dirty="0" smtClean="0"/>
              <a:t>New Case Study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35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Mod B.3 Python Pixels – Oct 17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93</cp:revision>
  <dcterms:created xsi:type="dcterms:W3CDTF">2006-08-16T00:00:00Z</dcterms:created>
  <dcterms:modified xsi:type="dcterms:W3CDTF">2018-10-17T12:40:39Z</dcterms:modified>
</cp:coreProperties>
</file>