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 Concept Map – Nov </a:t>
            </a:r>
            <a:r>
              <a:rPr lang="en-US" dirty="0" smtClean="0"/>
              <a:t>09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Smart Ideas</a:t>
            </a:r>
          </a:p>
          <a:p>
            <a:pPr lvl="2"/>
            <a:r>
              <a:rPr lang="en-CA" smtClean="0"/>
              <a:t>Concept Mapping Tool</a:t>
            </a:r>
            <a:endParaRPr lang="en-US" smtClean="0"/>
          </a:p>
          <a:p>
            <a:pPr lvl="1"/>
            <a:r>
              <a:rPr lang="en-US" dirty="0" smtClean="0"/>
              <a:t>Module </a:t>
            </a:r>
            <a:r>
              <a:rPr lang="en-US" dirty="0" smtClean="0"/>
              <a:t>A.3 OS Concept Map</a:t>
            </a:r>
          </a:p>
          <a:p>
            <a:pPr lvl="2"/>
            <a:r>
              <a:rPr lang="en-CA" dirty="0" smtClean="0"/>
              <a:t>Part 1 – Rough </a:t>
            </a:r>
            <a:r>
              <a:rPr lang="en-CA" dirty="0" smtClean="0"/>
              <a:t>Research (Complete)</a:t>
            </a:r>
            <a:endParaRPr lang="en-CA" dirty="0" smtClean="0"/>
          </a:p>
          <a:p>
            <a:pPr lvl="2"/>
            <a:r>
              <a:rPr lang="en-CA" dirty="0" smtClean="0"/>
              <a:t>Part 2 – Organize </a:t>
            </a:r>
            <a:r>
              <a:rPr lang="en-CA" dirty="0" smtClean="0"/>
              <a:t>Research (Begin)</a:t>
            </a:r>
            <a:endParaRPr lang="en-CA" dirty="0" smtClean="0"/>
          </a:p>
          <a:p>
            <a:pPr lvl="2"/>
            <a:r>
              <a:rPr lang="en-CA" dirty="0" smtClean="0"/>
              <a:t>Part 3 – Create Concept </a:t>
            </a:r>
            <a:r>
              <a:rPr lang="en-CA" dirty="0" smtClean="0"/>
              <a:t>Map (Tuesday?)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</a:t>
            </a:r>
            <a:r>
              <a:rPr lang="en-CA" dirty="0" smtClean="0"/>
              <a:t>Continue Module A.3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OS Concept Map – Nov 09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136</cp:revision>
  <dcterms:created xsi:type="dcterms:W3CDTF">2006-08-16T00:00:00Z</dcterms:created>
  <dcterms:modified xsi:type="dcterms:W3CDTF">2018-11-09T13:29:06Z</dcterms:modified>
</cp:coreProperties>
</file>