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4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8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8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2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3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4EDD-08D3-424C-8E10-6BCEC5241469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172C17-9614-4783-B979-BE22018506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4DE8F-04EA-36C8-1CDF-D59B779A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76" y="296469"/>
            <a:ext cx="7022968" cy="53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313F-7B72-9425-9E8D-D86A9A1E1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DETAILS USING DJANGO</a:t>
            </a:r>
            <a:endParaRPr lang="en-IN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E39B0-622F-E7E8-D14E-88295CAB7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BY GOBINATH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92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BBBC-2BC5-EDA8-EA4C-9596F4E8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Task</a:t>
            </a:r>
          </a:p>
        </p:txBody>
      </p:sp>
      <p:pic>
        <p:nvPicPr>
          <p:cNvPr id="2050" name="Picture 2" descr="TASK. Concept with People, Letters and Icons. Flat Vector Illustration.  Isolated on White Background. Stock Vector - Illustration of collaboration,  partner: 139612201">
            <a:extLst>
              <a:ext uri="{FF2B5EF4-FFF2-40B4-BE49-F238E27FC236}">
                <a16:creationId xmlns:a16="http://schemas.microsoft.com/office/drawing/2014/main" id="{C34A4996-CD94-3497-3DE4-2DCC0ECB4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9105">
            <a:off x="6891785" y="1081353"/>
            <a:ext cx="5005471" cy="25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7DE0E-1C56-450F-3BF8-DCEC5DDD4B84}"/>
              </a:ext>
            </a:extLst>
          </p:cNvPr>
          <p:cNvSpPr txBox="1"/>
          <p:nvPr/>
        </p:nvSpPr>
        <p:spPr>
          <a:xfrm>
            <a:off x="491803" y="2107542"/>
            <a:ext cx="9771840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Web frame 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– MySQL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– VS Code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– eCommerce stores, social media websites etc..</a:t>
            </a:r>
          </a:p>
          <a:p>
            <a:pPr>
              <a:lnSpc>
                <a:spcPct val="200000"/>
              </a:lnSpc>
            </a:pP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97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F2E8-E996-0CC4-764E-015E2759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Django?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When to Use Python/Django?">
            <a:extLst>
              <a:ext uri="{FF2B5EF4-FFF2-40B4-BE49-F238E27FC236}">
                <a16:creationId xmlns:a16="http://schemas.microsoft.com/office/drawing/2014/main" id="{E5DC7D6E-C6E9-1254-D6F5-23EA4BB4DD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7156">
            <a:off x="6490542" y="2197732"/>
            <a:ext cx="5070476" cy="29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B275CF-EB3E-ECC9-795A-87E11ED09D17}"/>
              </a:ext>
            </a:extLst>
          </p:cNvPr>
          <p:cNvSpPr txBox="1"/>
          <p:nvPr/>
        </p:nvSpPr>
        <p:spPr>
          <a:xfrm>
            <a:off x="287801" y="2070821"/>
            <a:ext cx="6787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and Open Source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Security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 - MVT</a:t>
            </a:r>
          </a:p>
          <a:p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15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F273-46AF-8D32-E729-A15E7E6B8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into THE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93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1077-331C-E1A8-D616-4C6ECE8C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Any Queries - Slide Team">
            <a:extLst>
              <a:ext uri="{FF2B5EF4-FFF2-40B4-BE49-F238E27FC236}">
                <a16:creationId xmlns:a16="http://schemas.microsoft.com/office/drawing/2014/main" id="{4ADA3CEC-E196-38FE-1949-A2F8AEC18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14" y="2419109"/>
            <a:ext cx="3468633" cy="27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29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266</TotalTime>
  <Words>51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PowerPoint Presentation</vt:lpstr>
      <vt:lpstr>PROJECT DETAILS USING DJANGO</vt:lpstr>
      <vt:lpstr>About Task</vt:lpstr>
      <vt:lpstr>Django?</vt:lpstr>
      <vt:lpstr>LETS into THE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Gobinath V</dc:creator>
  <cp:lastModifiedBy>Gobinath V</cp:lastModifiedBy>
  <cp:revision>9</cp:revision>
  <dcterms:created xsi:type="dcterms:W3CDTF">2022-07-12T21:35:12Z</dcterms:created>
  <dcterms:modified xsi:type="dcterms:W3CDTF">2022-07-13T16:51:03Z</dcterms:modified>
</cp:coreProperties>
</file>