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B90C3-E2A5-0441-AC49-093E66355142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3B6AF-68EA-3446-A631-71B007541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66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3B6AF-68EA-3446-A631-71B0075410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30607-5857-0E4E-867F-9CF96E4D3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EB852-3B72-D744-A960-1EEB88704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4A755-265A-F24E-B53B-0CC2D3C5B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6523-383A-3642-9697-FDE6A5FC1F6B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09E73-9C16-B14D-B653-02E85E74F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1B850-19CF-CC4A-959B-734D0E2A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E935-0C25-4246-B22A-3866A584C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4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E2DE2-CDD4-4642-A63C-7FD6E89B5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DA97-E61F-0C49-BF47-6445AEACB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ACE28-44B2-5342-AC34-C773D301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6523-383A-3642-9697-FDE6A5FC1F6B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ADCCF-A56F-404A-9EE1-CD009C9D4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0E557-800A-BC42-A221-02BF17F4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E935-0C25-4246-B22A-3866A584C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32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5E25F8-3A3B-5B48-ADE7-6E41E5475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C2B8F-727F-FB4C-840C-87E920F79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0B1C3-BE77-3D49-96DD-143B13E81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6523-383A-3642-9697-FDE6A5FC1F6B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F72E4-838F-C144-8D13-100C6E58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DE2C6-0B64-0E4C-AD47-12FC73B3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E935-0C25-4246-B22A-3866A584C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1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AD4A2-0337-5B45-8D1A-6E59DA407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D0D24-775F-BA43-8827-5E31B149F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6B0F1-3BC2-AA4F-99F4-1347A2F0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6523-383A-3642-9697-FDE6A5FC1F6B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4453B-6E3A-B34C-94B0-BBEB4E7CD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CAAB8-F248-4B4E-A477-54806296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E935-0C25-4246-B22A-3866A584C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7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9795-4479-E447-8352-7AD407A75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D1E0B-45DE-434F-A8E1-352551E2B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CE574-4636-D14D-9B8D-6E880B793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6523-383A-3642-9697-FDE6A5FC1F6B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CBCA9-1E0E-6947-870B-74CFA995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65C75-DECD-E542-9493-80CA2C27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E935-0C25-4246-B22A-3866A584C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9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800AE-48E6-C940-B42C-B67533BB9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B8B89-216F-DE4E-82F2-1FDAF84AE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7D948-A1D0-3248-9FD4-E57FC1357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E5F63-15F2-AC42-9D11-1DADF804D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6523-383A-3642-9697-FDE6A5FC1F6B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E7D5D-3A8E-6A48-A595-4CF942E63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CB3A2-7E26-084A-84A0-FC9BC585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E935-0C25-4246-B22A-3866A584C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1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363AE-2D06-F54D-82B2-B2EC3069C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A8B8C-747C-5245-8AB1-662BA3623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EF36F-44B3-0345-B9C0-558B5118C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5A0D3-E7D3-D44F-AB91-48A0564D9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A9C40D-2EDD-8443-9028-005B063D8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BDFD16-C9DF-BE40-B29D-DB0AE863E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6523-383A-3642-9697-FDE6A5FC1F6B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EFE83-DF83-5D40-BA0E-E78198508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D53D42-5269-3C43-9E8A-2F67B15D5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E935-0C25-4246-B22A-3866A584C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8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25A1-B1F0-7E41-A7E4-AC6C17454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7F42CE-2A49-2544-9133-31CA5D12A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6523-383A-3642-9697-FDE6A5FC1F6B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365AD-31F7-9140-85F1-A617F177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40AD3-FFCF-3840-9F6B-AC69C8A81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E935-0C25-4246-B22A-3866A584C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1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7879F-3B03-274A-8C8C-BE5D8066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6523-383A-3642-9697-FDE6A5FC1F6B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CF421-537E-704C-99ED-4E7B46CA9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17BB5-9FED-0149-ACCD-BD3550BA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E935-0C25-4246-B22A-3866A584C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5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9BFD-63F4-2940-82C4-EEC539DD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7F4D8-0961-364C-A221-8330007FE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A232C-3BE7-2B4A-AF3E-BADF9A1E2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80A23-9C0A-3040-AB63-1E24B0EF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6523-383A-3642-9697-FDE6A5FC1F6B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8C866-EDFE-9A4A-AF59-9E887E8F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D6458-4409-2642-B7A8-31D61814E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E935-0C25-4246-B22A-3866A584C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0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962FC-7BE2-544B-8AFE-66A4D85E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91BFD1-CD6C-384E-A54C-5F328342D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408F5-4106-574A-B758-F48195F01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ADD61-58A1-7F4D-8568-CDF463A7E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6523-383A-3642-9697-FDE6A5FC1F6B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930BC-81BE-F049-9661-95BD6978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02A8C-6B39-734D-99DA-77168276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E935-0C25-4246-B22A-3866A584C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1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46A2EE-5919-AE46-AA30-249BE44B1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5B439-BE7C-BA44-A25E-4FACE94C3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23F08-625B-E244-92DA-DDB8104E4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D6523-383A-3642-9697-FDE6A5FC1F6B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56F96-AFE0-9A4C-8C3C-A63F9961F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2E236-8F08-174C-91D4-C1DF7905D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9E935-0C25-4246-B22A-3866A584C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nada.ca/en/revenue-agency/programs/about-canada-revenue-agency-cra/income-statistics-gst-hst-statistic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C82A-00EA-5A4B-B3E3-4F48B9E77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FF0000"/>
                </a:solidFill>
              </a:rPr>
              <a:t>CANDEV Challenge</a:t>
            </a:r>
            <a:br>
              <a:rPr lang="en-US" b="1"/>
            </a:br>
            <a:r>
              <a:rPr lang="en-US" b="1"/>
              <a:t>Dynamic Data Visualization for CRA Open Data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B3048-591C-3948-85AA-491BE4694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0274" y="4227680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/>
              <a:t>						</a:t>
            </a:r>
            <a:r>
              <a:rPr lang="en-US" b="1"/>
              <a:t>Submitted By:</a:t>
            </a:r>
          </a:p>
          <a:p>
            <a:pPr algn="l"/>
            <a:r>
              <a:rPr lang="en-US"/>
              <a:t>						Jobanpreet Kaur</a:t>
            </a:r>
          </a:p>
          <a:p>
            <a:pPr algn="l"/>
            <a:r>
              <a:rPr lang="en-US"/>
              <a:t>						Gobindbir Singh</a:t>
            </a:r>
          </a:p>
          <a:p>
            <a:pPr algn="l"/>
            <a:r>
              <a:rPr lang="en-US"/>
              <a:t>						Milan Vashisht</a:t>
            </a:r>
          </a:p>
          <a:p>
            <a:pPr algn="l"/>
            <a:r>
              <a:rPr lang="en-US"/>
              <a:t>						Itah Kozlov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15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5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C58E67-7B37-7C4A-818C-729A133D8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1435" y="1098042"/>
            <a:ext cx="10905066" cy="466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64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57C91-ACD6-ED49-B4F9-E9522D20C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THANKYOU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B6373-8B56-744C-9A2A-7390349E2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Any Questions are welcome</a:t>
            </a:r>
          </a:p>
        </p:txBody>
      </p:sp>
    </p:spTree>
    <p:extLst>
      <p:ext uri="{BB962C8B-B14F-4D97-AF65-F5344CB8AC3E}">
        <p14:creationId xmlns:p14="http://schemas.microsoft.com/office/powerpoint/2010/main" val="99062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F6D7F-265A-C04B-BAED-334A0901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Objective: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76C67-E9CA-2044-B8C9-F6BEF4C9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The objective of this project is to use the Open Data provided by the CRA to get meaningful insights from the data.</a:t>
            </a:r>
          </a:p>
          <a:p>
            <a:r>
              <a:rPr lang="en-US" sz="2400"/>
              <a:t>The data used in this project has be fetched from </a:t>
            </a:r>
            <a:r>
              <a:rPr lang="en-US" sz="2400">
                <a:hlinkClick r:id="rId2"/>
              </a:rPr>
              <a:t>https://www.canada.ca/en/revenue-agency/programs/about-canada-revenue-agency-cra/income-statistics-gst-hst-statistics.html</a:t>
            </a:r>
            <a:endParaRPr lang="en-US" sz="2400"/>
          </a:p>
          <a:p>
            <a:r>
              <a:rPr lang="en-US" sz="2400"/>
              <a:t>The scope has been kept limited to give the user insights into the number of tax filers and the number of tax returns based on different independent variables.</a:t>
            </a:r>
          </a:p>
        </p:txBody>
      </p:sp>
    </p:spTree>
    <p:extLst>
      <p:ext uri="{BB962C8B-B14F-4D97-AF65-F5344CB8AC3E}">
        <p14:creationId xmlns:p14="http://schemas.microsoft.com/office/powerpoint/2010/main" val="83262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57B74-269E-C349-B714-B03C128C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Process Followed: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E7FD5-AB8E-634D-96A9-524D1449C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The relevant datasets for the insights were downloaded and analyzed to to find some meaningful information for the user.</a:t>
            </a:r>
          </a:p>
          <a:p>
            <a:r>
              <a:rPr lang="en-US" sz="2400"/>
              <a:t>Python scripts were used to preprocess the data which involved merging of csv files and populating columns for each province data.</a:t>
            </a:r>
          </a:p>
          <a:p>
            <a:r>
              <a:rPr lang="en-US" sz="2400"/>
              <a:t>More preprocessing was done to bring data into a same format across different years as some years had missing columns.</a:t>
            </a:r>
          </a:p>
          <a:p>
            <a:r>
              <a:rPr lang="en-US" sz="2400"/>
              <a:t>After the processed data was achieved, Tableau solution was developed to achieve insights from rich visualizations.</a:t>
            </a:r>
          </a:p>
        </p:txBody>
      </p:sp>
    </p:spTree>
    <p:extLst>
      <p:ext uri="{BB962C8B-B14F-4D97-AF65-F5344CB8AC3E}">
        <p14:creationId xmlns:p14="http://schemas.microsoft.com/office/powerpoint/2010/main" val="2442421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A2F29B-C9D9-C243-BB23-BEE589A27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User Experience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B3997-1DF7-4A43-89A1-4D4C4CCBF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In order to enrich the user experience and provide the user with dynamic selection of data, we limited our visualizations to Bar Graphs, Maps and Line Graph Trends.</a:t>
            </a:r>
          </a:p>
          <a:p>
            <a:r>
              <a:rPr lang="en-US" sz="2400"/>
              <a:t>The intent is to show maximum dynamic information to the user through the simplest visualizations which are easy to understand.</a:t>
            </a:r>
          </a:p>
        </p:txBody>
      </p:sp>
    </p:spTree>
    <p:extLst>
      <p:ext uri="{BB962C8B-B14F-4D97-AF65-F5344CB8AC3E}">
        <p14:creationId xmlns:p14="http://schemas.microsoft.com/office/powerpoint/2010/main" val="325839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92F74-3FDF-C943-A81A-9CE10D096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Tableau Visualizations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7DD059-E293-D444-ADBC-CF7C0C3BE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246" y="2509911"/>
            <a:ext cx="832840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5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76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99E7D2-58FA-DA49-B90F-49FA196DC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084412"/>
            <a:ext cx="10905066" cy="468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3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36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FBBA47-E9DF-CC46-AC49-F8B49E442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20835"/>
            <a:ext cx="10905066" cy="501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69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5B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791290-2934-CB4D-951B-A4D31575C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125306"/>
            <a:ext cx="10905066" cy="460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67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8C7D5-2D57-2F41-BD3E-597957F61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Tableau Dashboards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9DC48E-E4AF-E54D-9CCB-E8054A56B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8310" y="2509911"/>
            <a:ext cx="820028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82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</TotalTime>
  <Words>233</Words>
  <Application>Microsoft Macintosh PowerPoint</Application>
  <PresentationFormat>Widescreen</PresentationFormat>
  <Paragraphs>23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CANDEV Challenge Dynamic Data Visualization for CRA Open Data</vt:lpstr>
      <vt:lpstr>Objective:</vt:lpstr>
      <vt:lpstr>Process Followed:</vt:lpstr>
      <vt:lpstr>User Experience</vt:lpstr>
      <vt:lpstr>Tableau Visualizations</vt:lpstr>
      <vt:lpstr>PowerPoint Presentation</vt:lpstr>
      <vt:lpstr>PowerPoint Presentation</vt:lpstr>
      <vt:lpstr>PowerPoint Presentation</vt:lpstr>
      <vt:lpstr>Tableau Dashboards</vt:lpstr>
      <vt:lpstr>PowerPoint Presentation</vt:lpstr>
      <vt:lpstr>THANKYOU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CANDEV Challenge Dynamic Data Visualization for CRA Open Data</dc:title>
  <dc:creator>Gobindbir Singh</dc:creator>
  <cp:lastModifiedBy>Gobindbir Singh</cp:lastModifiedBy>
  <cp:revision>4</cp:revision>
  <dcterms:created xsi:type="dcterms:W3CDTF">2018-10-21T15:11:21Z</dcterms:created>
  <dcterms:modified xsi:type="dcterms:W3CDTF">2018-10-23T00:01:28Z</dcterms:modified>
</cp:coreProperties>
</file>