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git@github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png"/><Relationship Id="rId4" Type="http://schemas.openxmlformats.org/officeDocument/2006/relationships/image" Target="../media/image0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8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mailto:anirudh.sood@trantorinc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rt_git.jpg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537" y="994325"/>
            <a:ext cx="4862475" cy="36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Forking Workflow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Georgia"/>
            </a:pPr>
            <a:r>
              <a:rPr lang="en" sz="1500">
                <a:solidFill>
                  <a:srgbClr val="51515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Fork a GitHub repository.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Georgia"/>
            </a:pPr>
            <a:r>
              <a:rPr lang="en" sz="1500">
                <a:solidFill>
                  <a:srgbClr val="51515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Clone the forked repository to your local system.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Georgia"/>
            </a:pPr>
            <a:r>
              <a:rPr lang="en" sz="1500">
                <a:solidFill>
                  <a:srgbClr val="51515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Add a Git remote for the original repository.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Georgia"/>
            </a:pPr>
            <a:r>
              <a:rPr lang="en" sz="1500">
                <a:solidFill>
                  <a:srgbClr val="51515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Create a feature branch in which to place your changes.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Georgia"/>
            </a:pPr>
            <a:r>
              <a:rPr lang="en" sz="1500">
                <a:solidFill>
                  <a:srgbClr val="51515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Make your changes to the new branch.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Georgia"/>
            </a:pPr>
            <a:r>
              <a:rPr lang="en" sz="1500">
                <a:solidFill>
                  <a:srgbClr val="51515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Commit the changes to the branch.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Georgia"/>
            </a:pPr>
            <a:r>
              <a:rPr lang="en" sz="1500">
                <a:solidFill>
                  <a:srgbClr val="51515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Push the branch to GitHub.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Georgia"/>
            </a:pPr>
            <a:r>
              <a:rPr lang="en" sz="1500">
                <a:solidFill>
                  <a:srgbClr val="51515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Open a pull request from the new branch to the original repo.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Georgia"/>
            </a:pPr>
            <a:r>
              <a:rPr lang="en" sz="1500">
                <a:solidFill>
                  <a:srgbClr val="51515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Clean up after your pull request is merged.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Forking A Git Repository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step, is to fork repository on which you want to contribute. Like as a developer, designers or Managers or what ever role we are in. We can contribute to many Open Source Communities by Forking.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Forking is best workflow when peoples are working remotely and in big teams. </a:t>
            </a:r>
          </a:p>
        </p:txBody>
      </p:sp>
      <p:pic>
        <p:nvPicPr>
          <p:cNvPr descr="forking_gitmembers.PN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457127"/>
            <a:ext cx="7896225" cy="15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2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>
                <a:solidFill>
                  <a:srgbClr val="313131"/>
                </a:solidFill>
                <a:highlight>
                  <a:srgbClr val="FFFFFF"/>
                </a:highlight>
              </a:rPr>
              <a:t>Forking a GitHub Repository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500">
                <a:solidFill>
                  <a:srgbClr val="51515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Forking it is basically making a copy of the repository, but with a link back to the original.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Georgia"/>
            </a:pPr>
            <a:r>
              <a:rPr lang="en" sz="1500">
                <a:solidFill>
                  <a:srgbClr val="51515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Make sure you’re logged into GitHub with your account.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Georgia"/>
            </a:pPr>
            <a:r>
              <a:rPr lang="en" sz="1500">
                <a:solidFill>
                  <a:srgbClr val="51515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Find the GitHub repository with which you’d like to work.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Georgia"/>
            </a:pPr>
            <a:r>
              <a:rPr lang="en" sz="1500">
                <a:solidFill>
                  <a:srgbClr val="51515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Click the Fork button on the upper right-hand side of the repository’s page.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rgbClr val="51515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Steps	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2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>
                <a:solidFill>
                  <a:srgbClr val="313131"/>
                </a:solidFill>
                <a:highlight>
                  <a:srgbClr val="FFFFFF"/>
                </a:highlight>
              </a:rPr>
              <a:t>Making a Local Clone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// Before that need to create SSh account or can use https URL.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git clone </a:t>
            </a:r>
            <a:r>
              <a:rPr lang="en" u="sng">
                <a:solidFill>
                  <a:schemeClr val="hlink"/>
                </a:solidFill>
                <a:hlinkClick r:id="rId3"/>
              </a:rPr>
              <a:t>git@github.com</a:t>
            </a:r>
            <a:r>
              <a:rPr lang="en"/>
              <a:t>:anirudhtrantor/Scripts.git </a:t>
            </a:r>
          </a:p>
          <a:p>
            <a:pPr indent="-228600" lvl="0" marL="457200">
              <a:spcBef>
                <a:spcPts val="0"/>
              </a:spcBef>
            </a:pPr>
            <a:r>
              <a:rPr lang="en" sz="1500">
                <a:solidFill>
                  <a:srgbClr val="51515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you’d replace the URL after </a:t>
            </a:r>
            <a:r>
              <a:rPr lang="en" sz="1300">
                <a:solidFill>
                  <a:srgbClr val="BF616A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git clone</a:t>
            </a:r>
            <a:r>
              <a:rPr lang="en" sz="1500">
                <a:solidFill>
                  <a:srgbClr val="51515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with the appropriate HTTPS clone URL for your forked project repository.</a:t>
            </a:r>
          </a:p>
          <a:p>
            <a:pPr indent="-323850" lvl="0" marL="457200" rtl="0">
              <a:spcBef>
                <a:spcPts val="0"/>
              </a:spcBef>
              <a:buClr>
                <a:srgbClr val="515151"/>
              </a:buClr>
              <a:buSzPct val="100000"/>
              <a:buFont typeface="Georgia"/>
            </a:pPr>
            <a:r>
              <a:rPr lang="en" sz="1500">
                <a:solidFill>
                  <a:srgbClr val="51515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Git will copy down the repository, both contents and commit history, to your system</a:t>
            </a:r>
          </a:p>
          <a:p>
            <a:pPr indent="-323850" lvl="0" marL="457200" rtl="0">
              <a:spcBef>
                <a:spcPts val="0"/>
              </a:spcBef>
              <a:buClr>
                <a:srgbClr val="515151"/>
              </a:buClr>
              <a:buSzPct val="100000"/>
              <a:buFont typeface="Georgia"/>
            </a:pPr>
            <a:r>
              <a:rPr lang="en" sz="1500">
                <a:solidFill>
                  <a:srgbClr val="51515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Git remote called </a:t>
            </a:r>
            <a:r>
              <a:rPr lang="en" sz="1300">
                <a:solidFill>
                  <a:srgbClr val="BF616A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origin</a:t>
            </a:r>
            <a:r>
              <a:rPr lang="en" sz="1500">
                <a:solidFill>
                  <a:srgbClr val="51515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that points back to the forked repository in your GitHub account.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rgbClr val="51515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Adding Remote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sz="1500">
                <a:solidFill>
                  <a:srgbClr val="51515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Git already added a Git remote named </a:t>
            </a:r>
            <a:r>
              <a:rPr lang="en" sz="1300">
                <a:solidFill>
                  <a:srgbClr val="BF616A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origin</a:t>
            </a:r>
            <a:r>
              <a:rPr lang="en" sz="1500">
                <a:solidFill>
                  <a:srgbClr val="51515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to the clone of the Git repository on your system.</a:t>
            </a:r>
          </a:p>
          <a:p>
            <a:pPr indent="-323850" lvl="0" marL="457200" rtl="0">
              <a:spcBef>
                <a:spcPts val="0"/>
              </a:spcBef>
              <a:buClr>
                <a:srgbClr val="515151"/>
              </a:buClr>
              <a:buSzPct val="100000"/>
              <a:buFont typeface="Georgia"/>
            </a:pPr>
            <a:r>
              <a:rPr lang="en" sz="1500">
                <a:solidFill>
                  <a:srgbClr val="51515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This will allow you to push changes back up to the forked repository in your GitHub account using </a:t>
            </a:r>
            <a:r>
              <a:rPr lang="en" sz="1300">
                <a:solidFill>
                  <a:srgbClr val="BF616A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git commit</a:t>
            </a:r>
            <a:r>
              <a:rPr lang="en" sz="1500">
                <a:solidFill>
                  <a:srgbClr val="51515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(to add commits locally) and </a:t>
            </a:r>
            <a:r>
              <a:rPr lang="en" sz="1300">
                <a:solidFill>
                  <a:srgbClr val="BF616A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git push.</a:t>
            </a:r>
          </a:p>
          <a:p>
            <a:pPr indent="-323850" lvl="0" marL="457200" rtl="0">
              <a:spcBef>
                <a:spcPts val="0"/>
              </a:spcBef>
              <a:buClr>
                <a:srgbClr val="515151"/>
              </a:buClr>
              <a:buSzPct val="100000"/>
              <a:buFont typeface="Georgia"/>
            </a:pPr>
            <a:r>
              <a:rPr lang="en" sz="1500">
                <a:solidFill>
                  <a:srgbClr val="515151"/>
                </a:solidFill>
                <a:latin typeface="Georgia"/>
                <a:ea typeface="Georgia"/>
                <a:cs typeface="Georgia"/>
                <a:sym typeface="Georgia"/>
              </a:rPr>
              <a:t>To use the “fork and branch” workflow you’ll need to add a Git remote pointing back to the </a:t>
            </a:r>
            <a:r>
              <a:rPr b="1" lang="en" sz="1500">
                <a:solidFill>
                  <a:srgbClr val="303030"/>
                </a:solidFill>
                <a:latin typeface="Georgia"/>
                <a:ea typeface="Georgia"/>
                <a:cs typeface="Georgia"/>
                <a:sym typeface="Georgia"/>
              </a:rPr>
              <a:t>original</a:t>
            </a:r>
            <a:r>
              <a:rPr lang="en" sz="1500">
                <a:solidFill>
                  <a:srgbClr val="515151"/>
                </a:solidFill>
                <a:latin typeface="Georgia"/>
                <a:ea typeface="Georgia"/>
                <a:cs typeface="Georgia"/>
                <a:sym typeface="Georgia"/>
              </a:rPr>
              <a:t> repository. Below is the command:</a:t>
            </a:r>
          </a:p>
          <a:p>
            <a:pPr lvl="0">
              <a:spcBef>
                <a:spcPts val="0"/>
              </a:spcBef>
              <a:buNone/>
            </a:pPr>
            <a:r>
              <a:rPr lang="en" sz="1500">
                <a:solidFill>
                  <a:srgbClr val="B45F06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git remote add upstream https://github.com/soodsse/Scripts.git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Comparison on Repo.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          Main Repo								Forking Repo(Dev)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ain_repo_branches.PN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2083998"/>
            <a:ext cx="3625749" cy="282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king_repo_branches.PNG"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2250" y="2023750"/>
            <a:ext cx="3074674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Pull request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ull_request.PN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237500" cy="3872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ll_request_generated.PNG"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5450" y="1152475"/>
            <a:ext cx="3727950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Merge Pull Request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erge_pull_request.PN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430099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1532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Confirm Merge 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erge_pull_request_2.PNG"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07675"/>
            <a:ext cx="8179850" cy="40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Changes Merged in Dev Branch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hanges_merged.PNG"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3450"/>
            <a:ext cx="9143998" cy="30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vn_git.jpg"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950" y="697325"/>
            <a:ext cx="7360325" cy="444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Avoiding committing on Master Branch</a:t>
            </a:r>
          </a:p>
        </p:txBody>
      </p:sp>
      <p:pic>
        <p:nvPicPr>
          <p:cNvPr descr="permission_denied.PNG"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125" y="1152462"/>
            <a:ext cx="5867400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207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Merge Branches Dev to QA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erge_branches.PNG"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599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u="sng"/>
              <a:t>Thank you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b="1" lang="en"/>
              <a:t>Anirudh Sood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"/>
              <a:t>You can reach me at: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anirudh.sood@trantorinc.com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"/>
              <a:t>Mob: 7508946708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ntralized Workflow   Atlassian Git Tutorial.png"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787" y="1310775"/>
            <a:ext cx="4562475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311700" y="469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800">
                <a:solidFill>
                  <a:srgbClr val="000000"/>
                </a:solidFill>
              </a:rPr>
              <a:t>Centralized Workflow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x="311700" y="744575"/>
            <a:ext cx="8520600" cy="93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(Forking Workflow)</a:t>
            </a:r>
          </a:p>
        </p:txBody>
      </p:sp>
      <p:pic>
        <p:nvPicPr>
          <p:cNvPr descr="forking_workflow.jpg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750" y="1783600"/>
            <a:ext cx="5091825" cy="38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Different ways of using Git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3793925" y="2341975"/>
            <a:ext cx="1878900" cy="132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IDE (Integrated Development Environments) like: Netbeans, Eclipse.</a:t>
            </a:r>
          </a:p>
        </p:txBody>
      </p:sp>
      <p:sp>
        <p:nvSpPr>
          <p:cNvPr id="79" name="Shape 79"/>
          <p:cNvSpPr/>
          <p:nvPr/>
        </p:nvSpPr>
        <p:spPr>
          <a:xfrm>
            <a:off x="1547450" y="2341975"/>
            <a:ext cx="1878900" cy="132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Command Line</a:t>
            </a:r>
          </a:p>
        </p:txBody>
      </p:sp>
      <p:sp>
        <p:nvSpPr>
          <p:cNvPr id="80" name="Shape 80"/>
          <p:cNvSpPr/>
          <p:nvPr/>
        </p:nvSpPr>
        <p:spPr>
          <a:xfrm>
            <a:off x="6150675" y="2341975"/>
            <a:ext cx="1878900" cy="132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GIT GUI</a:t>
            </a:r>
          </a:p>
        </p:txBody>
      </p:sp>
      <p:cxnSp>
        <p:nvCxnSpPr>
          <p:cNvPr id="81" name="Shape 81"/>
          <p:cNvCxnSpPr>
            <a:stCxn id="77" idx="0"/>
          </p:cNvCxnSpPr>
          <p:nvPr/>
        </p:nvCxnSpPr>
        <p:spPr>
          <a:xfrm>
            <a:off x="4572000" y="1152475"/>
            <a:ext cx="2095200" cy="11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2" name="Shape 82"/>
          <p:cNvCxnSpPr>
            <a:stCxn id="77" idx="0"/>
            <a:endCxn id="78" idx="0"/>
          </p:cNvCxnSpPr>
          <p:nvPr/>
        </p:nvCxnSpPr>
        <p:spPr>
          <a:xfrm>
            <a:off x="4572000" y="1152475"/>
            <a:ext cx="1614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3" name="Shape 83"/>
          <p:cNvCxnSpPr>
            <a:stCxn id="77" idx="0"/>
            <a:endCxn id="79" idx="0"/>
          </p:cNvCxnSpPr>
          <p:nvPr/>
        </p:nvCxnSpPr>
        <p:spPr>
          <a:xfrm flipH="1">
            <a:off x="2487000" y="1152475"/>
            <a:ext cx="20850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Command Line</a:t>
            </a:r>
          </a:p>
        </p:txBody>
      </p:sp>
      <p:pic>
        <p:nvPicPr>
          <p:cNvPr descr="commandline.PN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387" y="1207700"/>
            <a:ext cx="4905375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 (Makes version control easy) 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409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iff-viewer_netbeans.pn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800" y="1312974"/>
            <a:ext cx="5686425" cy="373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GUI 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89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it-gui.jp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150" y="1206562"/>
            <a:ext cx="4629150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Working with GIT - using Github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ithub.PNG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200" y="1341200"/>
            <a:ext cx="8203099" cy="25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