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slideLayouts/slideLayout12.xml" ContentType="application/vnd.openxmlformats-officedocument.presentationml.slideLayout+xml"/>
  <Override PartName="/ppt/theme/theme5.xml" ContentType="application/vnd.openxmlformats-officedocument.theme+xml"/>
  <Override PartName="/ppt/slideLayouts/slideLayout13.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1"/>
    <p:sldMasterId id="2147483668" r:id="rId2"/>
    <p:sldMasterId id="2147483674" r:id="rId3"/>
    <p:sldMasterId id="2147483648" r:id="rId4"/>
    <p:sldMasterId id="2147483684" r:id="rId5"/>
    <p:sldMasterId id="2147483697" r:id="rId6"/>
  </p:sldMasterIdLst>
  <p:notesMasterIdLst>
    <p:notesMasterId r:id="rId29"/>
  </p:notesMasterIdLst>
  <p:handoutMasterIdLst>
    <p:handoutMasterId r:id="rId30"/>
  </p:handoutMasterIdLst>
  <p:sldIdLst>
    <p:sldId id="355" r:id="rId7"/>
    <p:sldId id="357" r:id="rId8"/>
    <p:sldId id="356" r:id="rId9"/>
    <p:sldId id="369" r:id="rId10"/>
    <p:sldId id="370" r:id="rId11"/>
    <p:sldId id="392" r:id="rId12"/>
    <p:sldId id="371" r:id="rId13"/>
    <p:sldId id="372" r:id="rId14"/>
    <p:sldId id="373" r:id="rId15"/>
    <p:sldId id="375" r:id="rId16"/>
    <p:sldId id="394" r:id="rId17"/>
    <p:sldId id="376" r:id="rId18"/>
    <p:sldId id="393" r:id="rId19"/>
    <p:sldId id="391" r:id="rId20"/>
    <p:sldId id="390" r:id="rId21"/>
    <p:sldId id="378" r:id="rId22"/>
    <p:sldId id="377" r:id="rId23"/>
    <p:sldId id="389" r:id="rId24"/>
    <p:sldId id="379" r:id="rId25"/>
    <p:sldId id="395" r:id="rId26"/>
    <p:sldId id="380" r:id="rId27"/>
    <p:sldId id="381" r:id="rId28"/>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9999"/>
    <a:srgbClr val="98C6EA"/>
    <a:srgbClr val="0052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88272" autoAdjust="0"/>
  </p:normalViewPr>
  <p:slideViewPr>
    <p:cSldViewPr snapToGrid="0">
      <p:cViewPr varScale="1">
        <p:scale>
          <a:sx n="129" d="100"/>
          <a:sy n="129" d="100"/>
        </p:scale>
        <p:origin x="106" y="43"/>
      </p:cViewPr>
      <p:guideLst>
        <p:guide orient="horz" pos="2160"/>
        <p:guide pos="2880"/>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31" d="100"/>
          <a:sy n="131" d="100"/>
        </p:scale>
        <p:origin x="-810" y="-96"/>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handoutMaster" Target="handoutMasters/handoutMaster1.xml"/><Relationship Id="rId8"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486981848787888"/>
          <c:y val="2.9693859117812735E-3"/>
          <c:w val="0.4620606955380594"/>
          <c:h val="0.94046776541596178"/>
        </c:manualLayout>
      </c:layout>
      <c:barChart>
        <c:barDir val="bar"/>
        <c:grouping val="clustered"/>
        <c:varyColors val="0"/>
        <c:ser>
          <c:idx val="0"/>
          <c:order val="0"/>
          <c:tx>
            <c:strRef>
              <c:f>Tabelle1!$B$1</c:f>
              <c:strCache>
                <c:ptCount val="1"/>
                <c:pt idx="0">
                  <c:v>Datenreihe 1</c:v>
                </c:pt>
              </c:strCache>
            </c:strRef>
          </c:tx>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1B8-0F4C-898D-12584B14E9AB}"/>
            </c:ext>
          </c:extLst>
        </c:ser>
        <c:ser>
          <c:idx val="1"/>
          <c:order val="1"/>
          <c:tx>
            <c:strRef>
              <c:f>Tabelle1!$C$1</c:f>
              <c:strCache>
                <c:ptCount val="1"/>
                <c:pt idx="0">
                  <c:v>Datenreihe 2</c:v>
                </c:pt>
              </c:strCache>
            </c:strRef>
          </c:tx>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1B8-0F4C-898D-12584B14E9AB}"/>
            </c:ext>
          </c:extLst>
        </c:ser>
        <c:ser>
          <c:idx val="2"/>
          <c:order val="2"/>
          <c:tx>
            <c:strRef>
              <c:f>Tabelle1!$D$1</c:f>
              <c:strCache>
                <c:ptCount val="1"/>
                <c:pt idx="0">
                  <c:v>Datenreihe 3</c:v>
                </c:pt>
              </c:strCache>
            </c:strRef>
          </c:tx>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1B8-0F4C-898D-12584B14E9AB}"/>
            </c:ext>
          </c:extLst>
        </c:ser>
        <c:dLbls>
          <c:showLegendKey val="0"/>
          <c:showVal val="0"/>
          <c:showCatName val="0"/>
          <c:showSerName val="0"/>
          <c:showPercent val="0"/>
          <c:showBubbleSize val="0"/>
        </c:dLbls>
        <c:gapWidth val="150"/>
        <c:axId val="55609984"/>
        <c:axId val="55632256"/>
      </c:barChart>
      <c:catAx>
        <c:axId val="55609984"/>
        <c:scaling>
          <c:orientation val="maxMin"/>
        </c:scaling>
        <c:delete val="0"/>
        <c:axPos val="l"/>
        <c:numFmt formatCode="General" sourceLinked="0"/>
        <c:majorTickMark val="out"/>
        <c:minorTickMark val="none"/>
        <c:tickLblPos val="nextTo"/>
        <c:spPr>
          <a:ln>
            <a:noFill/>
          </a:ln>
        </c:spPr>
        <c:txPr>
          <a:bodyPr/>
          <a:lstStyle/>
          <a:p>
            <a:pPr>
              <a:defRPr sz="1200"/>
            </a:pPr>
            <a:endParaRPr lang="de-DE"/>
          </a:p>
        </c:txPr>
        <c:crossAx val="55632256"/>
        <c:crosses val="autoZero"/>
        <c:auto val="1"/>
        <c:lblAlgn val="ctr"/>
        <c:lblOffset val="100"/>
        <c:noMultiLvlLbl val="0"/>
      </c:catAx>
      <c:valAx>
        <c:axId val="55632256"/>
        <c:scaling>
          <c:orientation val="minMax"/>
        </c:scaling>
        <c:delete val="1"/>
        <c:axPos val="t"/>
        <c:numFmt formatCode="General" sourceLinked="1"/>
        <c:majorTickMark val="out"/>
        <c:minorTickMark val="none"/>
        <c:tickLblPos val="none"/>
        <c:crossAx val="55609984"/>
        <c:crosses val="autoZero"/>
        <c:crossBetween val="between"/>
      </c:valAx>
      <c:spPr>
        <a:noFill/>
        <a:ln w="25400">
          <a:noFill/>
        </a:ln>
      </c:spPr>
    </c:plotArea>
    <c:legend>
      <c:legendPos val="r"/>
      <c:legendEntry>
        <c:idx val="0"/>
        <c:txPr>
          <a:bodyPr/>
          <a:lstStyle/>
          <a:p>
            <a:pPr>
              <a:defRPr sz="1200"/>
            </a:pPr>
            <a:endParaRPr lang="de-DE"/>
          </a:p>
        </c:txPr>
      </c:legendEntry>
      <c:legendEntry>
        <c:idx val="1"/>
        <c:txPr>
          <a:bodyPr/>
          <a:lstStyle/>
          <a:p>
            <a:pPr>
              <a:defRPr sz="1200"/>
            </a:pPr>
            <a:endParaRPr lang="de-DE"/>
          </a:p>
        </c:txPr>
      </c:legendEntry>
      <c:legendEntry>
        <c:idx val="2"/>
        <c:txPr>
          <a:bodyPr/>
          <a:lstStyle/>
          <a:p>
            <a:pPr>
              <a:defRPr sz="1200"/>
            </a:pPr>
            <a:endParaRPr lang="de-DE"/>
          </a:p>
        </c:txPr>
      </c:legendEntry>
      <c:layout>
        <c:manualLayout>
          <c:xMode val="edge"/>
          <c:yMode val="edge"/>
          <c:x val="0.80149253731343284"/>
          <c:y val="0.52835304493820856"/>
          <c:w val="0.17581008344106258"/>
          <c:h val="0.39444292135547893"/>
        </c:manualLayout>
      </c:layout>
      <c:overlay val="0"/>
    </c:legend>
    <c:plotVisOnly val="1"/>
    <c:dispBlanksAs val="gap"/>
    <c:showDLblsOverMax val="0"/>
  </c:chart>
  <c:txPr>
    <a:bodyPr/>
    <a:lstStyle/>
    <a:p>
      <a:pPr>
        <a:defRPr sz="16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917781378035195E-2"/>
          <c:y val="4.8713503858794326E-2"/>
          <c:w val="0.72089832193327852"/>
          <c:h val="0.71127185070697474"/>
        </c:manualLayout>
      </c:layout>
      <c:barChart>
        <c:barDir val="col"/>
        <c:grouping val="clustered"/>
        <c:varyColors val="0"/>
        <c:ser>
          <c:idx val="0"/>
          <c:order val="0"/>
          <c:tx>
            <c:strRef>
              <c:f>Tabelle1!$B$1</c:f>
              <c:strCache>
                <c:ptCount val="1"/>
                <c:pt idx="0">
                  <c:v>Datenreihe 1</c:v>
                </c:pt>
              </c:strCache>
            </c:strRef>
          </c:tx>
          <c:spPr>
            <a:solidFill>
              <a:schemeClr val="accent1"/>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E77-7A46-A340-586A45AE84A2}"/>
            </c:ext>
          </c:extLst>
        </c:ser>
        <c:ser>
          <c:idx val="1"/>
          <c:order val="1"/>
          <c:tx>
            <c:strRef>
              <c:f>Tabelle1!$C$1</c:f>
              <c:strCache>
                <c:ptCount val="1"/>
                <c:pt idx="0">
                  <c:v>Datenreihe 2</c:v>
                </c:pt>
              </c:strCache>
            </c:strRef>
          </c:tx>
          <c:spPr>
            <a:solidFill>
              <a:schemeClr val="accent2"/>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E77-7A46-A340-586A45AE84A2}"/>
            </c:ext>
          </c:extLst>
        </c:ser>
        <c:ser>
          <c:idx val="2"/>
          <c:order val="2"/>
          <c:tx>
            <c:strRef>
              <c:f>Tabelle1!$D$1</c:f>
              <c:strCache>
                <c:ptCount val="1"/>
                <c:pt idx="0">
                  <c:v>Datenreihe 3</c:v>
                </c:pt>
              </c:strCache>
            </c:strRef>
          </c:tx>
          <c:spPr>
            <a:solidFill>
              <a:schemeClr val="accent3"/>
            </a:solidFill>
            <a:ln>
              <a:noFill/>
            </a:ln>
            <a:effectLst/>
          </c:spPr>
          <c:invertIfNegative val="0"/>
          <c:cat>
            <c:strRef>
              <c:f>Tabelle1!$A$2:$A$5</c:f>
              <c:strCache>
                <c:ptCount val="4"/>
                <c:pt idx="0">
                  <c:v>Kategorie 1</c:v>
                </c:pt>
                <c:pt idx="1">
                  <c:v>Kategorie 2</c:v>
                </c:pt>
                <c:pt idx="2">
                  <c:v>Kategorie 3</c:v>
                </c:pt>
                <c:pt idx="3">
                  <c:v>Kategorie 4</c:v>
                </c:pt>
              </c:strCache>
            </c:strRef>
          </c:cat>
          <c:val>
            <c:numRef>
              <c:f>Tabelle1!$D$2:$D$5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E77-7A46-A340-586A45AE84A2}"/>
            </c:ext>
          </c:extLst>
        </c:ser>
        <c:dLbls>
          <c:showLegendKey val="0"/>
          <c:showVal val="0"/>
          <c:showCatName val="0"/>
          <c:showSerName val="0"/>
          <c:showPercent val="0"/>
          <c:showBubbleSize val="0"/>
        </c:dLbls>
        <c:gapWidth val="219"/>
        <c:overlap val="-27"/>
        <c:axId val="55849728"/>
        <c:axId val="55851264"/>
      </c:barChart>
      <c:catAx>
        <c:axId val="55849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crossAx val="55851264"/>
        <c:crosses val="autoZero"/>
        <c:auto val="1"/>
        <c:lblAlgn val="ctr"/>
        <c:lblOffset val="100"/>
        <c:noMultiLvlLbl val="0"/>
      </c:catAx>
      <c:valAx>
        <c:axId val="558512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de-DE"/>
          </a:p>
        </c:txPr>
        <c:crossAx val="55849728"/>
        <c:crosses val="autoZero"/>
        <c:crossBetween val="between"/>
      </c:valAx>
      <c:spPr>
        <a:noFill/>
        <a:ln>
          <a:noFill/>
        </a:ln>
        <a:effectLst/>
      </c:spPr>
    </c:plotArea>
    <c:legend>
      <c:legendPos val="b"/>
      <c:layout>
        <c:manualLayout>
          <c:xMode val="edge"/>
          <c:yMode val="edge"/>
          <c:x val="0.8154296124150936"/>
          <c:y val="0.49854001583135465"/>
          <c:w val="0.17871519121995594"/>
          <c:h val="0.2968338288866984"/>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de-DE"/>
        </a:p>
      </c:txPr>
    </c:legend>
    <c:plotVisOnly val="1"/>
    <c:dispBlanksAs val="gap"/>
    <c:showDLblsOverMax val="0"/>
  </c:chart>
  <c:spPr>
    <a:noFill/>
    <a:ln>
      <a:noFill/>
    </a:ln>
    <a:effectLst/>
  </c:spPr>
  <c:txPr>
    <a:bodyPr/>
    <a:lstStyle/>
    <a:p>
      <a:pPr>
        <a:defRPr/>
      </a:pPr>
      <a:endParaRPr lang="de-DE"/>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29/06/2025</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29/06/2025</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11</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22</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oße Bilder">
    <p:spTree>
      <p:nvGrpSpPr>
        <p:cNvPr id="1" name=""/>
        <p:cNvGrpSpPr/>
        <p:nvPr/>
      </p:nvGrpSpPr>
      <p:grpSpPr>
        <a:xfrm>
          <a:off x="0" y="0"/>
          <a:ext cx="0" cy="0"/>
          <a:chOff x="0" y="0"/>
          <a:chExt cx="0" cy="0"/>
        </a:xfrm>
      </p:grpSpPr>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9" name="Bildplatzhalter 8"/>
          <p:cNvSpPr>
            <a:spLocks noGrp="1"/>
          </p:cNvSpPr>
          <p:nvPr>
            <p:ph type="pic" sz="quarter" idx="17"/>
          </p:nvPr>
        </p:nvSpPr>
        <p:spPr>
          <a:xfrm>
            <a:off x="0" y="2133600"/>
            <a:ext cx="9144000" cy="3009900"/>
          </a:xfrm>
          <a:prstGeom prst="rect">
            <a:avLst/>
          </a:prstGeom>
        </p:spPr>
        <p:txBody>
          <a:bodyPr/>
          <a:lstStyle>
            <a:lvl1pPr>
              <a:defRPr sz="1400"/>
            </a:lvl1pPr>
          </a:lstStyle>
          <a:p>
            <a:endParaRPr lang="de-DE"/>
          </a:p>
        </p:txBody>
      </p:sp>
      <p:sp>
        <p:nvSpPr>
          <p:cNvPr id="8" name="Textplatzhalter 7"/>
          <p:cNvSpPr>
            <a:spLocks noGrp="1"/>
          </p:cNvSpPr>
          <p:nvPr>
            <p:ph type="body" sz="quarter" idx="18"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er formatfüllend">
    <p:spTree>
      <p:nvGrpSpPr>
        <p:cNvPr id="1" name=""/>
        <p:cNvGrpSpPr/>
        <p:nvPr/>
      </p:nvGrpSpPr>
      <p:grpSpPr>
        <a:xfrm>
          <a:off x="0" y="0"/>
          <a:ext cx="0" cy="0"/>
          <a:chOff x="0" y="0"/>
          <a:chExt cx="0" cy="0"/>
        </a:xfrm>
      </p:grpSpPr>
      <p:sp>
        <p:nvSpPr>
          <p:cNvPr id="8" name="Bildplatzhalter 2"/>
          <p:cNvSpPr>
            <a:spLocks noGrp="1"/>
          </p:cNvSpPr>
          <p:nvPr>
            <p:ph type="pic" sz="quarter" idx="14" hasCustomPrompt="1"/>
          </p:nvPr>
        </p:nvSpPr>
        <p:spPr>
          <a:xfrm>
            <a:off x="0" y="1600200"/>
            <a:ext cx="9144000" cy="3543299"/>
          </a:xfrm>
          <a:prstGeom prst="rect">
            <a:avLst/>
          </a:prstGeom>
        </p:spPr>
        <p:txBody>
          <a:bodyPr/>
          <a:lstStyle>
            <a:lvl1pPr>
              <a:lnSpc>
                <a:spcPct val="114000"/>
              </a:lnSpc>
              <a:defRPr sz="1400"/>
            </a:lvl1pPr>
          </a:lstStyle>
          <a:p>
            <a:endParaRPr lang="de-DE" dirty="0"/>
          </a:p>
        </p:txBody>
      </p:sp>
      <p:sp>
        <p:nvSpPr>
          <p:cNvPr id="11"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6" name="Foliennummernplatzhalter 5"/>
          <p:cNvSpPr>
            <a:spLocks noGrp="1"/>
          </p:cNvSpPr>
          <p:nvPr>
            <p:ph type="sldNum" sz="quarter" idx="15"/>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6"/>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42579873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piteltrenner">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1231106"/>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chemeClr val="bg1"/>
                </a:solidFill>
              </a:defRPr>
            </a:lvl1pPr>
          </a:lstStyle>
          <a:p>
            <a:pPr lvl="0"/>
            <a:r>
              <a:rPr lang="de-DE" noProof="0" dirty="0"/>
              <a:t>Präsentationsmuster</a:t>
            </a:r>
            <a:br>
              <a:rPr lang="de-DE" noProof="0" dirty="0"/>
            </a:br>
            <a:br>
              <a:rPr lang="de-DE" noProof="0" dirty="0"/>
            </a:br>
            <a:r>
              <a:rPr lang="de-DE" noProof="0" dirty="0"/>
              <a:t>kann auch als </a:t>
            </a:r>
            <a:r>
              <a:rPr lang="de-DE" noProof="0" dirty="0" err="1"/>
              <a:t>Kapiteltrenner</a:t>
            </a:r>
            <a:r>
              <a:rPr lang="de-DE" noProof="0" dirty="0"/>
              <a:t> verwendet werden</a:t>
            </a:r>
          </a:p>
        </p:txBody>
      </p:sp>
      <p:sp>
        <p:nvSpPr>
          <p:cNvPr id="6" name="Foliennummernplatzhalter 5"/>
          <p:cNvSpPr>
            <a:spLocks noGrp="1"/>
          </p:cNvSpPr>
          <p:nvPr>
            <p:ph type="sldNum" sz="quarter" idx="11"/>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bg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600" baseline="0" noProof="0" dirty="0" smtClean="0">
                <a:solidFill>
                  <a:schemeClr val="bg1"/>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CE58CB1E-F828-4F11-99E0-327109AF9DA4}" type="slidenum">
              <a:rPr lang="de-DE" smtClean="0"/>
              <a:pPr/>
              <a:t>‹#›</a:t>
            </a:fld>
            <a:endParaRPr lang="de-DE" dirty="0"/>
          </a:p>
        </p:txBody>
      </p:sp>
      <p:sp>
        <p:nvSpPr>
          <p:cNvPr id="7" name="Fußzeilenplatzhalter 6"/>
          <p:cNvSpPr>
            <a:spLocks noGrp="1"/>
          </p:cNvSpPr>
          <p:nvPr>
            <p:ph type="ftr" sz="quarter" idx="13"/>
          </p:nvPr>
        </p:nvSpPr>
        <p:spPr/>
        <p:txBody>
          <a:bodyPr/>
          <a:lstStyle>
            <a:lvl1pPr>
              <a:defRPr>
                <a:solidFill>
                  <a:schemeClr val="bg1"/>
                </a:solidFill>
              </a:defRPr>
            </a:lvl1p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76238"/>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solidFill>
                  <a:schemeClr val="tx1"/>
                </a:solidFill>
              </a:defRPr>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solidFill>
                  <a:srgbClr val="000000"/>
                </a:solidFill>
              </a:defRPr>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1"/>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8" name="Foliennummernplatzhalter 7"/>
          <p:cNvSpPr>
            <a:spLocks noGrp="1"/>
          </p:cNvSpPr>
          <p:nvPr>
            <p:ph type="sldNum" sz="quarter" idx="12"/>
          </p:nvPr>
        </p:nvSpPr>
        <p:spPr/>
        <p:txBody>
          <a:bodyPr/>
          <a:lstStyle/>
          <a:p>
            <a:fld id="{CE58CB1E-F828-4F11-99E0-327109AF9DA4}" type="slidenum">
              <a:rPr lang="de-DE" smtClean="0"/>
              <a:pPr/>
              <a:t>‹#›</a:t>
            </a:fld>
            <a:endParaRPr lang="de-DE" dirty="0"/>
          </a:p>
        </p:txBody>
      </p:sp>
      <p:sp>
        <p:nvSpPr>
          <p:cNvPr id="10" name="Fußzeilenplatzhalter 9"/>
          <p:cNvSpPr>
            <a:spLocks noGrp="1"/>
          </p:cNvSpPr>
          <p:nvPr>
            <p:ph type="ftr" sz="quarter" idx="13"/>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17185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60020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0"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5" name="Foliennummernplatzhalter 4"/>
          <p:cNvSpPr>
            <a:spLocks noGrp="1"/>
          </p:cNvSpPr>
          <p:nvPr>
            <p:ph type="sldNum" sz="quarter" idx="11"/>
          </p:nvPr>
        </p:nvSpPr>
        <p:spPr/>
        <p:txBody>
          <a:bodyPr lIns="0" rIns="0"/>
          <a:lstStyle/>
          <a:p>
            <a:fld id="{CE58CB1E-F828-4F11-99E0-327109AF9DA4}" type="slidenum">
              <a:rPr lang="de-DE" smtClean="0"/>
              <a:pPr/>
              <a:t>‹#›</a:t>
            </a:fld>
            <a:endParaRPr lang="de-DE" dirty="0"/>
          </a:p>
        </p:txBody>
      </p:sp>
      <p:sp>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2183948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halt + Text">
    <p:spTree>
      <p:nvGrpSpPr>
        <p:cNvPr id="1" name=""/>
        <p:cNvGrpSpPr/>
        <p:nvPr/>
      </p:nvGrpSpPr>
      <p:grpSpPr>
        <a:xfrm>
          <a:off x="0" y="0"/>
          <a:ext cx="0" cy="0"/>
          <a:chOff x="0" y="0"/>
          <a:chExt cx="0" cy="0"/>
        </a:xfrm>
      </p:grpSpPr>
      <p:sp useBgFill="1">
        <p:nvSpPr>
          <p:cNvPr id="3" name="Inhaltsplatzhalter 2"/>
          <p:cNvSpPr>
            <a:spLocks noGrp="1"/>
          </p:cNvSpPr>
          <p:nvPr>
            <p:ph idx="1" hasCustomPrompt="1"/>
          </p:nvPr>
        </p:nvSpPr>
        <p:spPr>
          <a:xfrm>
            <a:off x="319090" y="2143125"/>
            <a:ext cx="8508999" cy="254317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useBgFill="1">
        <p:nvSpPr>
          <p:cNvPr id="10" name="Titel 1"/>
          <p:cNvSpPr>
            <a:spLocks noGrp="1"/>
          </p:cNvSpPr>
          <p:nvPr>
            <p:ph type="title" hasCustomPrompt="1"/>
          </p:nvPr>
        </p:nvSpPr>
        <p:spPr>
          <a:xfrm>
            <a:off x="319090" y="972000"/>
            <a:ext cx="8508999" cy="410369"/>
          </a:xfrm>
          <a:prstGeom prst="rect">
            <a:avLst/>
          </a:prstGeom>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useBgFill="1">
        <p:nvSpPr>
          <p:cNvPr id="5" name="Foliennummernplatzhalter 4"/>
          <p:cNvSpPr>
            <a:spLocks noGrp="1"/>
          </p:cNvSpPr>
          <p:nvPr>
            <p:ph type="sldNum" sz="quarter" idx="11"/>
          </p:nvPr>
        </p:nvSpPr>
        <p:spPr/>
        <p:txBody>
          <a:bodyPr/>
          <a:lstStyle/>
          <a:p>
            <a:fld id="{CE58CB1E-F828-4F11-99E0-327109AF9DA4}" type="slidenum">
              <a:rPr lang="de-DE" smtClean="0"/>
              <a:pPr/>
              <a:t>‹#›</a:t>
            </a:fld>
            <a:endParaRPr lang="de-DE" dirty="0"/>
          </a:p>
        </p:txBody>
      </p:sp>
      <p:sp useBgFill="1">
        <p:nvSpPr>
          <p:cNvPr id="7" name="Fußzeilenplatzhalter 6"/>
          <p:cNvSpPr>
            <a:spLocks noGrp="1"/>
          </p:cNvSpPr>
          <p:nvPr>
            <p:ph type="ftr" sz="quarter" idx="12"/>
          </p:nvPr>
        </p:nvSpPr>
        <p:spPr/>
        <p:txBody>
          <a:bodyPr/>
          <a:lstStyle/>
          <a:p>
            <a:r>
              <a:rPr lang="de-DE"/>
              <a:t>Dr. rer. nat. Erika Mustermann (TUM) | kann beliebig erweitert werden | Infos mit Strich trennen</a:t>
            </a:r>
            <a:endParaRPr lang="en-US" dirty="0"/>
          </a:p>
        </p:txBody>
      </p:sp>
      <p:sp useBgFill="1">
        <p:nvSpPr>
          <p:cNvPr id="6" name="Textplatzhalter 7"/>
          <p:cNvSpPr>
            <a:spLocks noGrp="1"/>
          </p:cNvSpPr>
          <p:nvPr>
            <p:ph type="body" sz="quarter" idx="13" hasCustomPrompt="1"/>
          </p:nvPr>
        </p:nvSpPr>
        <p:spPr>
          <a:xfrm>
            <a:off x="319090" y="1600200"/>
            <a:ext cx="8508999" cy="505305"/>
          </a:xfrm>
          <a:prstGeom prst="rect">
            <a:avLst/>
          </a:prstGeom>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218394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11" name="Inhaltsplatzhalter 2"/>
          <p:cNvSpPr>
            <a:spLocks noGrp="1"/>
          </p:cNvSpPr>
          <p:nvPr>
            <p:ph idx="14" hasCustomPrompt="1"/>
          </p:nvPr>
        </p:nvSpPr>
        <p:spPr>
          <a:xfrm>
            <a:off x="319091"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3" name="Inhaltsplatzhalter 2"/>
          <p:cNvSpPr>
            <a:spLocks noGrp="1"/>
          </p:cNvSpPr>
          <p:nvPr>
            <p:ph idx="15" hasCustomPrompt="1"/>
          </p:nvPr>
        </p:nvSpPr>
        <p:spPr>
          <a:xfrm>
            <a:off x="4647179" y="1602000"/>
            <a:ext cx="4180910" cy="309562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vl2pPr>
              <a:lnSpc>
                <a:spcPct val="114000"/>
              </a:lnSpc>
              <a:defRPr lang="de-DE" sz="1400" noProof="0" dirty="0" smtClean="0"/>
            </a:lvl2pPr>
            <a:lvl3pPr>
              <a:defRPr sz="1400" baseline="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16"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baseline="0" noProof="0" dirty="0"/>
            </a:lvl1pPr>
          </a:lstStyle>
          <a:p>
            <a:pPr lvl="0"/>
            <a:r>
              <a:rPr lang="de-DE" noProof="0" dirty="0"/>
              <a:t>Titel durch Klicken bearbeiten</a:t>
            </a:r>
          </a:p>
        </p:txBody>
      </p:sp>
      <p:sp>
        <p:nvSpPr>
          <p:cNvPr id="6" name="Foliennummernplatzhalter 5"/>
          <p:cNvSpPr>
            <a:spLocks noGrp="1"/>
          </p:cNvSpPr>
          <p:nvPr>
            <p:ph type="sldNum" sz="quarter" idx="16"/>
          </p:nvPr>
        </p:nvSpPr>
        <p:spPr/>
        <p:txBody>
          <a:bodyPr/>
          <a:lstStyle/>
          <a:p>
            <a:fld id="{CE58CB1E-F828-4F11-99E0-327109AF9DA4}" type="slidenum">
              <a:rPr lang="de-DE" smtClean="0"/>
              <a:pPr/>
              <a:t>‹#›</a:t>
            </a:fld>
            <a:endParaRPr lang="de-DE" dirty="0"/>
          </a:p>
        </p:txBody>
      </p:sp>
      <p:sp>
        <p:nvSpPr>
          <p:cNvPr id="8" name="Fußzeilenplatzhalter 7"/>
          <p:cNvSpPr>
            <a:spLocks noGrp="1"/>
          </p:cNvSpPr>
          <p:nvPr>
            <p:ph type="ftr" sz="quarter" idx="17"/>
          </p:nvPr>
        </p:nvSpPr>
        <p:spPr/>
        <p:txBody>
          <a:bodyPr/>
          <a:lstStyle/>
          <a:p>
            <a:r>
              <a:rPr lang="de-DE"/>
              <a:t>Dr. rer. nat. Erika Mustermann (TUM) | kann beliebig erweitert werden | Infos mit Strich trennen</a:t>
            </a:r>
            <a:endParaRPr lang="en-US" dirty="0"/>
          </a:p>
        </p:txBody>
      </p:sp>
    </p:spTree>
    <p:extLst>
      <p:ext uri="{BB962C8B-B14F-4D97-AF65-F5344CB8AC3E}">
        <p14:creationId xmlns:p14="http://schemas.microsoft.com/office/powerpoint/2010/main" val="34629014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Zwei Inhalte + Text">
    <p:spTree>
      <p:nvGrpSpPr>
        <p:cNvPr id="1" name=""/>
        <p:cNvGrpSpPr/>
        <p:nvPr/>
      </p:nvGrpSpPr>
      <p:grpSpPr>
        <a:xfrm>
          <a:off x="0" y="0"/>
          <a:ext cx="0" cy="0"/>
          <a:chOff x="0" y="0"/>
          <a:chExt cx="0" cy="0"/>
        </a:xfrm>
      </p:grpSpPr>
      <p:sp>
        <p:nvSpPr>
          <p:cNvPr id="18" name="Textplatzhalter 7"/>
          <p:cNvSpPr>
            <a:spLocks noGrp="1"/>
          </p:cNvSpPr>
          <p:nvPr>
            <p:ph type="body" sz="quarter" idx="13"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48752"/>
            <a:ext cx="4188333" cy="2547074"/>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2148840"/>
            <a:ext cx="4180392" cy="2546911"/>
          </a:xfrm>
          <a:prstGeom prst="rect">
            <a:avLst/>
          </a:prstGeom>
        </p:spPr>
        <p:txBody>
          <a:bodyPr/>
          <a:lstStyle>
            <a:lvl1pPr>
              <a:lnSpc>
                <a:spcPct val="114000"/>
              </a:lnSpc>
              <a:defRPr sz="1400"/>
            </a:lvl1pPr>
          </a:lstStyle>
          <a:p>
            <a:endParaRPr lang="de-DE" dirty="0"/>
          </a:p>
        </p:txBody>
      </p:sp>
    </p:spTree>
    <p:extLst>
      <p:ext uri="{BB962C8B-B14F-4D97-AF65-F5344CB8AC3E}">
        <p14:creationId xmlns:p14="http://schemas.microsoft.com/office/powerpoint/2010/main" val="1111508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 Text (Hintergrund)">
    <p:spTree>
      <p:nvGrpSpPr>
        <p:cNvPr id="1" name=""/>
        <p:cNvGrpSpPr/>
        <p:nvPr/>
      </p:nvGrpSpPr>
      <p:grpSpPr>
        <a:xfrm>
          <a:off x="0" y="0"/>
          <a:ext cx="0" cy="0"/>
          <a:chOff x="0" y="0"/>
          <a:chExt cx="0" cy="0"/>
        </a:xfrm>
      </p:grpSpPr>
      <p:sp>
        <p:nvSpPr>
          <p:cNvPr id="9" name="Rechteck 8"/>
          <p:cNvSpPr/>
          <p:nvPr userDrawn="1"/>
        </p:nvSpPr>
        <p:spPr bwMode="auto">
          <a:xfrm>
            <a:off x="0" y="2152650"/>
            <a:ext cx="9144000" cy="2990850"/>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r" eaLnBrk="0" hangingPunct="0"/>
            <a:endParaRPr lang="de-DE" sz="1000">
              <a:latin typeface="Arial" pitchFamily="34" charset="0"/>
            </a:endParaRPr>
          </a:p>
        </p:txBody>
      </p:sp>
      <p:sp>
        <p:nvSpPr>
          <p:cNvPr id="13" name="Titel 1"/>
          <p:cNvSpPr>
            <a:spLocks noGrp="1"/>
          </p:cNvSpPr>
          <p:nvPr>
            <p:ph type="title" hasCustomPrompt="1"/>
          </p:nvPr>
        </p:nvSpPr>
        <p:spPr>
          <a:xfrm>
            <a:off x="319090" y="972000"/>
            <a:ext cx="8508999" cy="41036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lvl1pPr>
          </a:lstStyle>
          <a:p>
            <a:pPr lvl="0"/>
            <a:r>
              <a:rPr lang="de-DE" noProof="0" dirty="0"/>
              <a:t>Titel durch Klicken bearbeiten</a:t>
            </a:r>
          </a:p>
        </p:txBody>
      </p:sp>
      <p:sp>
        <p:nvSpPr>
          <p:cNvPr id="7" name="Foliennummernplatzhalter 6"/>
          <p:cNvSpPr>
            <a:spLocks noGrp="1"/>
          </p:cNvSpPr>
          <p:nvPr>
            <p:ph type="sldNum" sz="quarter" idx="15"/>
          </p:nvPr>
        </p:nvSpPr>
        <p:spPr/>
        <p:txBody>
          <a:bodyPr/>
          <a:lstStyle/>
          <a:p>
            <a:fld id="{CE58CB1E-F828-4F11-99E0-327109AF9DA4}" type="slidenum">
              <a:rPr lang="de-DE" smtClean="0"/>
              <a:pPr/>
              <a:t>‹#›</a:t>
            </a:fld>
            <a:endParaRPr lang="de-DE" dirty="0"/>
          </a:p>
        </p:txBody>
      </p:sp>
      <p:sp>
        <p:nvSpPr>
          <p:cNvPr id="12" name="Fußzeilenplatzhalter 11"/>
          <p:cNvSpPr>
            <a:spLocks noGrp="1"/>
          </p:cNvSpPr>
          <p:nvPr>
            <p:ph type="ftr" sz="quarter" idx="16"/>
          </p:nvPr>
        </p:nvSpPr>
        <p:spPr/>
        <p:txBody>
          <a:bodyPr/>
          <a:lstStyle/>
          <a:p>
            <a:r>
              <a:rPr lang="de-DE" noProof="0"/>
              <a:t>Dr. rer. nat. Erika Mustermann (TUM) | kann beliebig erweitert werden | Infos mit Strich trennen</a:t>
            </a:r>
          </a:p>
        </p:txBody>
      </p:sp>
      <p:sp>
        <p:nvSpPr>
          <p:cNvPr id="8" name="Inhaltsplatzhalter 9"/>
          <p:cNvSpPr>
            <a:spLocks noGrp="1"/>
          </p:cNvSpPr>
          <p:nvPr>
            <p:ph sz="quarter" idx="18"/>
          </p:nvPr>
        </p:nvSpPr>
        <p:spPr>
          <a:xfrm>
            <a:off x="316992" y="2152650"/>
            <a:ext cx="4197858" cy="2552700"/>
          </a:xfrm>
          <a:prstGeom prst="rect">
            <a:avLst/>
          </a:prstGeom>
        </p:spPr>
        <p:txBody>
          <a:bodyPr lIns="0" rIns="0"/>
          <a:lstStyle>
            <a:lvl1pPr>
              <a:defRPr lang="de-DE" sz="1400" kern="1200" noProof="0" dirty="0" smtClean="0">
                <a:solidFill>
                  <a:schemeClr val="tx1"/>
                </a:solidFill>
                <a:latin typeface="+mn-lt"/>
                <a:ea typeface="+mn-ea"/>
                <a:cs typeface="+mn-cs"/>
              </a:defRPr>
            </a:lvl1pPr>
            <a:lvl2pPr>
              <a:defRPr sz="1400"/>
            </a:lvl2pPr>
            <a:lvl3pPr>
              <a:defRPr sz="1400" baseline="0"/>
            </a:lvl3pPr>
          </a:lstStyle>
          <a:p>
            <a:pPr lvl="0"/>
            <a:r>
              <a:rPr lang="de-DE" dirty="0"/>
              <a:t>Textmasterformate durch Klicken bearbeiten</a:t>
            </a:r>
          </a:p>
          <a:p>
            <a:pPr lvl="1"/>
            <a:r>
              <a:rPr lang="de-DE" dirty="0"/>
              <a:t>Zweite Ebene</a:t>
            </a:r>
          </a:p>
          <a:p>
            <a:pPr lvl="2"/>
            <a:r>
              <a:rPr lang="de-DE" dirty="0"/>
              <a:t>Dritte Ebene</a:t>
            </a:r>
          </a:p>
        </p:txBody>
      </p:sp>
      <p:sp>
        <p:nvSpPr>
          <p:cNvPr id="11" name="Bildplatzhalter 2"/>
          <p:cNvSpPr>
            <a:spLocks noGrp="1"/>
          </p:cNvSpPr>
          <p:nvPr>
            <p:ph type="pic" sz="quarter" idx="14" hasCustomPrompt="1"/>
          </p:nvPr>
        </p:nvSpPr>
        <p:spPr>
          <a:xfrm>
            <a:off x="4648200" y="2143125"/>
            <a:ext cx="4180392" cy="2543176"/>
          </a:xfrm>
          <a:prstGeom prst="rect">
            <a:avLst/>
          </a:prstGeom>
        </p:spPr>
        <p:txBody>
          <a:bodyPr/>
          <a:lstStyle>
            <a:lvl1pPr>
              <a:lnSpc>
                <a:spcPct val="114000"/>
              </a:lnSpc>
              <a:defRPr sz="1400"/>
            </a:lvl1pPr>
          </a:lstStyle>
          <a:p>
            <a:endParaRPr lang="de-DE" dirty="0"/>
          </a:p>
        </p:txBody>
      </p:sp>
      <p:sp>
        <p:nvSpPr>
          <p:cNvPr id="10" name="Textplatzhalter 7"/>
          <p:cNvSpPr>
            <a:spLocks noGrp="1"/>
          </p:cNvSpPr>
          <p:nvPr>
            <p:ph type="body" sz="quarter" idx="19" hasCustomPrompt="1"/>
          </p:nvPr>
        </p:nvSpPr>
        <p:spPr>
          <a:xfrm>
            <a:off x="319090" y="1600200"/>
            <a:ext cx="8508999" cy="49578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400" noProof="0" dirty="0" smtClean="0"/>
            </a:lvl1pPr>
          </a:lstStyle>
          <a:p>
            <a:pPr lvl="0"/>
            <a:r>
              <a:rPr lang="de-DE" noProof="0" dirty="0"/>
              <a:t>Inhalt durch Klicken bearbeiten</a:t>
            </a:r>
          </a:p>
        </p:txBody>
      </p:sp>
    </p:spTree>
    <p:extLst>
      <p:ext uri="{BB962C8B-B14F-4D97-AF65-F5344CB8AC3E}">
        <p14:creationId xmlns:p14="http://schemas.microsoft.com/office/powerpoint/2010/main" val="11115081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1.wmf"/><Relationship Id="rId4" Type="http://schemas.openxmlformats.org/officeDocument/2006/relationships/slideLayout" Target="../slideLayouts/slideLayout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2.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6.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Fußzeilenplatzhalter 3"/>
          <p:cNvSpPr>
            <a:spLocks noGrp="1"/>
          </p:cNvSpPr>
          <p:nvPr>
            <p:ph type="ftr" sz="quarter" idx="3"/>
          </p:nvPr>
        </p:nvSpPr>
        <p:spPr>
          <a:xfrm>
            <a:off x="311162" y="4854985"/>
            <a:ext cx="7829538" cy="288515"/>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dirty="0"/>
          </a:p>
        </p:txBody>
      </p:sp>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pic>
        <p:nvPicPr>
          <p:cNvPr id="5" name="Bild 8" descr="20150416 tum logo blau png final.png"/>
          <p:cNvPicPr>
            <a:picLocks noChangeAspect="1"/>
          </p:cNvPicPr>
          <p:nvPr userDrawn="1"/>
        </p:nvPicPr>
        <p:blipFill>
          <a:blip r:embed="rId3"/>
          <a:stretch>
            <a:fillRect/>
          </a:stretch>
        </p:blipFill>
        <p:spPr>
          <a:xfrm>
            <a:off x="8218800" y="324000"/>
            <a:ext cx="604774" cy="318516"/>
          </a:xfrm>
          <a:prstGeom prst="rect">
            <a:avLst/>
          </a:prstGeom>
        </p:spPr>
      </p:pic>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3" name="Textfeld 22"/>
          <p:cNvSpPr txBox="1"/>
          <p:nvPr/>
        </p:nvSpPr>
        <p:spPr>
          <a:xfrm>
            <a:off x="7713330" y="4922462"/>
            <a:ext cx="1115376" cy="210507"/>
          </a:xfrm>
          <a:prstGeom prst="rect">
            <a:avLst/>
          </a:prstGeom>
        </p:spPr>
        <p:txBody>
          <a:bodyPr wrap="square" lIns="0" tIns="0" rIns="0" bIns="0" rtlCol="0" anchor="b" anchorCtr="0">
            <a:spAutoFit/>
          </a:bodyPr>
          <a:lstStyle/>
          <a:p>
            <a:pPr algn="r">
              <a:lnSpc>
                <a:spcPct val="114000"/>
              </a:lnSpc>
            </a:pPr>
            <a:fld id="{C51078C5-4710-4254-8001-F1C0900803FD}" type="slidenum">
              <a:rPr lang="de-DE" sz="1200" smtClean="0">
                <a:latin typeface="+mn-lt"/>
                <a:cs typeface="Arial" pitchFamily="34" charset="0"/>
              </a:rPr>
              <a:pPr algn="r">
                <a:lnSpc>
                  <a:spcPct val="114000"/>
                </a:lnSpc>
              </a:pPr>
              <a:t>‹#›</a:t>
            </a:fld>
            <a:endParaRPr lang="de-DE" sz="1200" dirty="0">
              <a:latin typeface="+mn-lt"/>
              <a:cs typeface="Arial" pitchFamily="34" charset="0"/>
            </a:endParaRPr>
          </a:p>
        </p:txBody>
      </p:sp>
      <p:pic>
        <p:nvPicPr>
          <p:cNvPr id="5" name="Bild 4" descr="Fahnen_HG.jpg"/>
          <p:cNvPicPr>
            <a:picLocks noChangeAspect="1"/>
          </p:cNvPicPr>
          <p:nvPr/>
        </p:nvPicPr>
        <p:blipFill>
          <a:blip r:embed="rId3" cstate="screen"/>
          <a:srcRect l="398" t="14167" b="10833"/>
          <a:stretch>
            <a:fillRect/>
          </a:stretch>
        </p:blipFill>
        <p:spPr>
          <a:xfrm>
            <a:off x="0" y="0"/>
            <a:ext cx="9144000" cy="5143500"/>
          </a:xfrm>
          <a:prstGeom prst="rect">
            <a:avLst/>
          </a:prstGeom>
        </p:spPr>
      </p:pic>
      <p:pic>
        <p:nvPicPr>
          <p:cNvPr id="7" name="Bild 6" descr="20150416 tum logo blau png final.png"/>
          <p:cNvPicPr>
            <a:picLocks noChangeAspect="1"/>
          </p:cNvPicPr>
          <p:nvPr/>
        </p:nvPicPr>
        <p:blipFill>
          <a:blip r:embed="rId4"/>
          <a:stretch>
            <a:fillRect/>
          </a:stretch>
        </p:blipFill>
        <p:spPr>
          <a:xfrm>
            <a:off x="8218800" y="324000"/>
            <a:ext cx="599513" cy="320288"/>
          </a:xfrm>
          <a:prstGeom prst="rect">
            <a:avLst/>
          </a:prstGeom>
        </p:spPr>
      </p:pic>
      <p:sp>
        <p:nvSpPr>
          <p:cNvPr id="8"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9"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dirty="0"/>
          </a:p>
        </p:txBody>
      </p:sp>
      <p:pic>
        <p:nvPicPr>
          <p:cNvPr id="7" name="Bild 6" descr="20150416 tum logo blau png final.png"/>
          <p:cNvPicPr>
            <a:picLocks noChangeAspect="1"/>
          </p:cNvPicPr>
          <p:nvPr/>
        </p:nvPicPr>
        <p:blipFill>
          <a:blip r:embed="rId3"/>
          <a:stretch>
            <a:fillRect/>
          </a:stretch>
        </p:blipFill>
        <p:spPr>
          <a:xfrm>
            <a:off x="8218411" y="324000"/>
            <a:ext cx="604774" cy="318516"/>
          </a:xfrm>
          <a:prstGeom prst="rect">
            <a:avLst/>
          </a:prstGeom>
        </p:spPr>
      </p:pic>
      <p:sp>
        <p:nvSpPr>
          <p:cNvPr id="11" name="Textfeld 10"/>
          <p:cNvSpPr txBox="1"/>
          <p:nvPr userDrawn="1"/>
        </p:nvSpPr>
        <p:spPr>
          <a:xfrm>
            <a:off x="319506" y="321468"/>
            <a:ext cx="7160425" cy="346249"/>
          </a:xfrm>
          <a:prstGeom prst="rect">
            <a:avLst/>
          </a:prstGeom>
          <a:noFill/>
        </p:spPr>
        <p:txBody>
          <a:bodyPr wrap="square" lIns="0" tIns="0" rIns="0" bIns="0" rtlCol="0">
            <a:spAutoFit/>
          </a:bodyPr>
          <a:lstStyle/>
          <a:p>
            <a:pPr>
              <a:lnSpc>
                <a:spcPts val="900"/>
              </a:lnSpc>
            </a:pPr>
            <a:r>
              <a:rPr lang="de-DE" sz="800" dirty="0">
                <a:solidFill>
                  <a:schemeClr val="tx2"/>
                </a:solidFill>
                <a:latin typeface="+mn-lt"/>
              </a:rPr>
              <a:t>Lehrstuhl für Mustertechnik</a:t>
            </a:r>
          </a:p>
          <a:p>
            <a:pPr>
              <a:lnSpc>
                <a:spcPts val="900"/>
              </a:lnSpc>
            </a:pPr>
            <a:r>
              <a:rPr lang="de-DE" sz="800" dirty="0">
                <a:solidFill>
                  <a:schemeClr val="tx2"/>
                </a:solidFill>
                <a:latin typeface="+mn-lt"/>
              </a:rPr>
              <a:t>TUM</a:t>
            </a:r>
            <a:r>
              <a:rPr lang="de-DE" sz="800" baseline="0" dirty="0">
                <a:solidFill>
                  <a:schemeClr val="tx2"/>
                </a:solidFill>
                <a:latin typeface="+mn-lt"/>
              </a:rPr>
              <a:t> School </a:t>
            </a:r>
            <a:r>
              <a:rPr lang="de-DE" sz="800" baseline="0" dirty="0" err="1">
                <a:solidFill>
                  <a:schemeClr val="tx2"/>
                </a:solidFill>
                <a:latin typeface="+mn-lt"/>
              </a:rPr>
              <a:t>of</a:t>
            </a:r>
            <a:r>
              <a:rPr lang="de-DE" sz="800" dirty="0">
                <a:solidFill>
                  <a:schemeClr val="tx2"/>
                </a:solidFill>
                <a:latin typeface="+mn-lt"/>
              </a:rPr>
              <a:t> Musterverfahren</a:t>
            </a:r>
          </a:p>
          <a:p>
            <a:pPr>
              <a:lnSpc>
                <a:spcPts val="900"/>
              </a:lnSpc>
            </a:pPr>
            <a:r>
              <a:rPr lang="de-DE" sz="800" dirty="0">
                <a:solidFill>
                  <a:schemeClr val="tx2"/>
                </a:solidFill>
                <a:latin typeface="+mn-lt"/>
              </a:rPr>
              <a:t>Technische Universität</a:t>
            </a:r>
            <a:r>
              <a:rPr lang="de-DE" sz="800" baseline="0" dirty="0">
                <a:solidFill>
                  <a:schemeClr val="tx2"/>
                </a:solidFill>
                <a:latin typeface="+mn-lt"/>
              </a:rPr>
              <a:t> München</a:t>
            </a:r>
            <a:endParaRPr lang="de-DE" sz="800" dirty="0">
              <a:solidFill>
                <a:schemeClr val="tx2"/>
              </a:solidFill>
              <a:latin typeface="+mn-lt"/>
            </a:endParaRPr>
          </a:p>
        </p:txBody>
      </p:sp>
    </p:spTree>
  </p:cSld>
  <p:clrMap bg1="lt1" tx1="dk1" bg2="lt2" tx2="dk2" accent1="accent1" accent2="accent2" accent3="accent3" accent4="accent4" accent5="accent5" accent6="accent6" hlink="hlink" folHlink="folHlink"/>
  <p:sldLayoutIdLst>
    <p:sldLayoutId id="214748367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10"/>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tx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62" r:id="rId1"/>
    <p:sldLayoutId id="2147483654" r:id="rId2"/>
    <p:sldLayoutId id="2147483704" r:id="rId3"/>
    <p:sldLayoutId id="2147483657" r:id="rId4"/>
    <p:sldLayoutId id="2147483711" r:id="rId5"/>
    <p:sldLayoutId id="2147483703" r:id="rId6"/>
    <p:sldLayoutId id="2147483653" r:id="rId7"/>
    <p:sldLayoutId id="2147483656" r:id="rId8"/>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Rechteck 5"/>
          <p:cNvSpPr/>
          <p:nvPr/>
        </p:nvSpPr>
        <p:spPr bwMode="hidden">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7"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dirty="0"/>
          </a:p>
        </p:txBody>
      </p:sp>
      <p:sp>
        <p:nvSpPr>
          <p:cNvPr id="8"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85"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6"/>
          <p:cNvSpPr/>
          <p:nvPr/>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bg1"/>
              </a:solidFill>
            </a:endParaRPr>
          </a:p>
        </p:txBody>
      </p:sp>
      <p:pic>
        <p:nvPicPr>
          <p:cNvPr id="4" name="Bild 3" descr="20150416 tum logo blau png final.png"/>
          <p:cNvPicPr>
            <a:picLocks noChangeAspect="1"/>
          </p:cNvPicPr>
          <p:nvPr/>
        </p:nvPicPr>
        <p:blipFill>
          <a:blip r:embed="rId3"/>
          <a:stretch>
            <a:fillRect/>
          </a:stretch>
        </p:blipFill>
        <p:spPr bwMode="black">
          <a:xfrm>
            <a:off x="8218800" y="324000"/>
            <a:ext cx="599513" cy="320288"/>
          </a:xfrm>
          <a:prstGeom prst="rect">
            <a:avLst/>
          </a:prstGeom>
        </p:spPr>
      </p:pic>
      <p:sp>
        <p:nvSpPr>
          <p:cNvPr id="9"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bg1"/>
                </a:solidFill>
              </a:defRPr>
            </a:lvl1pPr>
          </a:lstStyle>
          <a:p>
            <a:fld id="{CE58CB1E-F828-4F11-99E0-327109AF9DA4}" type="slidenum">
              <a:rPr lang="de-DE" smtClean="0"/>
              <a:pPr/>
              <a:t>‹#›</a:t>
            </a:fld>
            <a:endParaRPr lang="de-DE" dirty="0"/>
          </a:p>
        </p:txBody>
      </p:sp>
      <p:sp>
        <p:nvSpPr>
          <p:cNvPr id="10" name="Fußzeilenplatzhalter 3"/>
          <p:cNvSpPr>
            <a:spLocks noGrp="1"/>
          </p:cNvSpPr>
          <p:nvPr>
            <p:ph type="ftr" sz="quarter" idx="3"/>
          </p:nvPr>
        </p:nvSpPr>
        <p:spPr>
          <a:xfrm>
            <a:off x="311162" y="4854985"/>
            <a:ext cx="6464280" cy="273844"/>
          </a:xfrm>
          <a:prstGeom prst="rect">
            <a:avLst/>
          </a:prstGeom>
        </p:spPr>
        <p:txBody>
          <a:bodyPr vert="horz" lIns="0" tIns="45720" rIns="0" bIns="45720" rtlCol="0" anchor="ctr"/>
          <a:lstStyle>
            <a:lvl1pPr algn="l">
              <a:defRPr sz="1100">
                <a:solidFill>
                  <a:schemeClr val="bg1"/>
                </a:solidFill>
              </a:defRPr>
            </a:lvl1pPr>
          </a:lstStyle>
          <a:p>
            <a:r>
              <a:rPr lang="de-DE"/>
              <a:t>Dr. rer. nat. Erika Mustermann (TUM) | kann beliebig erweitert werden | Infos mit Strich trennen</a:t>
            </a:r>
            <a:endParaRPr lang="en-US" dirty="0"/>
          </a:p>
        </p:txBody>
      </p:sp>
    </p:spTree>
  </p:cSld>
  <p:clrMap bg1="lt1" tx1="dk1" bg2="lt2" tx2="dk2" accent1="accent1" accent2="accent2" accent3="accent3" accent4="accent4" accent5="accent5" accent6="accent6" hlink="hlink" folHlink="folHlink"/>
  <p:sldLayoutIdLst>
    <p:sldLayoutId id="2147483698" r:id="rId1"/>
  </p:sldLayoutIdLst>
  <p:hf hdr="0" dt="0"/>
  <p:txStyles>
    <p:titleStyle>
      <a:lvl1pPr algn="l" rtl="0" eaLnBrk="0" fontAlgn="base" hangingPunct="0">
        <a:lnSpc>
          <a:spcPct val="125000"/>
        </a:lnSpc>
        <a:spcBef>
          <a:spcPct val="0"/>
        </a:spcBef>
        <a:spcAft>
          <a:spcPct val="0"/>
        </a:spcAft>
        <a:defRPr sz="22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Bild 4" descr="TUM_Glockenturm.tif"/>
          <p:cNvPicPr>
            <a:picLocks noChangeAspect="1"/>
          </p:cNvPicPr>
          <p:nvPr/>
        </p:nvPicPr>
        <p:blipFill>
          <a:blip r:embed="rId3"/>
          <a:stretch>
            <a:fillRect/>
          </a:stretch>
        </p:blipFill>
        <p:spPr>
          <a:xfrm>
            <a:off x="4975215" y="1476375"/>
            <a:ext cx="3819542" cy="3333750"/>
          </a:xfrm>
          <a:prstGeom prst="rect">
            <a:avLst/>
          </a:prstGeom>
        </p:spPr>
      </p:pic>
      <p:sp>
        <p:nvSpPr>
          <p:cNvPr id="5" name="Titel 4"/>
          <p:cNvSpPr>
            <a:spLocks noGrp="1"/>
          </p:cNvSpPr>
          <p:nvPr>
            <p:ph type="title"/>
          </p:nvPr>
        </p:nvSpPr>
        <p:spPr/>
        <p:txBody>
          <a:bodyPr/>
          <a:lstStyle/>
          <a:p>
            <a:r>
              <a:rPr lang="de-DE" dirty="0"/>
              <a:t>N-body </a:t>
            </a:r>
            <a:r>
              <a:rPr lang="de-DE" dirty="0" err="1"/>
              <a:t>simulation</a:t>
            </a:r>
            <a:endParaRPr lang="de-DE" dirty="0"/>
          </a:p>
        </p:txBody>
      </p:sp>
      <p:sp>
        <p:nvSpPr>
          <p:cNvPr id="3" name="Inhaltsplatzhalter 2"/>
          <p:cNvSpPr>
            <a:spLocks noGrp="1"/>
          </p:cNvSpPr>
          <p:nvPr>
            <p:ph idx="10"/>
          </p:nvPr>
        </p:nvSpPr>
        <p:spPr/>
        <p:txBody>
          <a:bodyPr/>
          <a:lstStyle/>
          <a:p>
            <a:r>
              <a:rPr lang="de-DE" dirty="0"/>
              <a:t>Fabian Hölzl, Nicolas Sierra Manrique</a:t>
            </a:r>
          </a:p>
          <a:p>
            <a:r>
              <a:rPr lang="de-DE" dirty="0"/>
              <a:t>Technische Universität München</a:t>
            </a:r>
          </a:p>
          <a:p>
            <a:r>
              <a:rPr lang="de-DE" dirty="0"/>
              <a:t>Garching, 03. </a:t>
            </a:r>
            <a:r>
              <a:rPr lang="de-DE" dirty="0" err="1"/>
              <a:t>July</a:t>
            </a:r>
            <a:r>
              <a:rPr lang="de-DE"/>
              <a:t> 2025</a:t>
            </a:r>
            <a:endParaRPr lang="de-DE"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a:t>schlichte Darstellung von Informationen</a:t>
            </a:r>
          </a:p>
          <a:p>
            <a:endParaRPr lang="de-DE"/>
          </a:p>
          <a:p>
            <a:r>
              <a:rPr lang="de-DE"/>
              <a:t>reduzierte Farben</a:t>
            </a:r>
          </a:p>
          <a:p>
            <a:endParaRPr lang="de-DE"/>
          </a:p>
          <a:p>
            <a:r>
              <a:rPr lang="de-DE"/>
              <a:t>Rahmen und Überlagerungen nach Möglichkeit vermeiden</a:t>
            </a:r>
          </a:p>
          <a:p>
            <a:endParaRPr lang="de-DE" dirty="0"/>
          </a:p>
        </p:txBody>
      </p:sp>
      <p:sp>
        <p:nvSpPr>
          <p:cNvPr id="3" name="Titel 2"/>
          <p:cNvSpPr>
            <a:spLocks noGrp="1"/>
          </p:cNvSpPr>
          <p:nvPr>
            <p:ph type="title"/>
          </p:nvPr>
        </p:nvSpPr>
        <p:spPr/>
        <p:txBody>
          <a:bodyPr/>
          <a:lstStyle/>
          <a:p>
            <a:r>
              <a:rPr lang="de-DE"/>
              <a:t>Bilder - Allgemein</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10</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Bei kleinen Aufzählungen auf Aufzählungszeichen verzichten und ggf. zusätzliche Leerzeile</a:t>
            </a:r>
          </a:p>
          <a:p>
            <a:r>
              <a:rPr lang="de-DE" dirty="0"/>
              <a:t>Nur die wesentlichen Punkte nennen und Themen auf verschiedene Seiten splitten.</a:t>
            </a:r>
          </a:p>
          <a:p>
            <a:r>
              <a:rPr lang="de-DE" dirty="0"/>
              <a:t>Punkt 1</a:t>
            </a:r>
          </a:p>
          <a:p>
            <a:r>
              <a:rPr lang="de-DE" dirty="0"/>
              <a:t>Punkt 2</a:t>
            </a:r>
          </a:p>
          <a:p>
            <a:endParaRPr lang="de-DE" dirty="0"/>
          </a:p>
          <a:p>
            <a:r>
              <a:rPr lang="de-DE" dirty="0"/>
              <a:t>Wenn Unterpunkte in einer Aufzählung nötig sind ist ein Einrücken mit – möglich</a:t>
            </a:r>
          </a:p>
          <a:p>
            <a:pPr lvl="1"/>
            <a:r>
              <a:rPr lang="de-DE" dirty="0"/>
              <a:t>Unterpunkt 1</a:t>
            </a:r>
          </a:p>
          <a:p>
            <a:pPr lvl="2"/>
            <a:r>
              <a:rPr lang="de-DE" dirty="0"/>
              <a:t>Unterpunkt 1</a:t>
            </a:r>
          </a:p>
          <a:p>
            <a:pPr lvl="2"/>
            <a:r>
              <a:rPr lang="de-DE" dirty="0"/>
              <a:t>Unterpunkt 2</a:t>
            </a:r>
          </a:p>
          <a:p>
            <a:endParaRPr lang="de-DE" dirty="0"/>
          </a:p>
          <a:p>
            <a:r>
              <a:rPr lang="de-DE" dirty="0"/>
              <a:t>Bei größeren Listen die Standardeinstellung • verwenden</a:t>
            </a:r>
          </a:p>
          <a:p>
            <a:pPr lvl="1"/>
            <a:r>
              <a:rPr lang="de-DE" dirty="0"/>
              <a:t>Unterpunkt 1</a:t>
            </a:r>
          </a:p>
          <a:p>
            <a:pPr lvl="1"/>
            <a:r>
              <a:rPr lang="de-DE" dirty="0"/>
              <a:t>Unterpunkt 2</a:t>
            </a:r>
          </a:p>
          <a:p>
            <a:pPr lvl="1">
              <a:buNone/>
            </a:pPr>
            <a:endParaRPr lang="de-DE" dirty="0"/>
          </a:p>
        </p:txBody>
      </p:sp>
      <p:sp>
        <p:nvSpPr>
          <p:cNvPr id="3" name="Titel 2"/>
          <p:cNvSpPr>
            <a:spLocks noGrp="1"/>
          </p:cNvSpPr>
          <p:nvPr>
            <p:ph type="title"/>
          </p:nvPr>
        </p:nvSpPr>
        <p:spPr/>
        <p:txBody>
          <a:bodyPr/>
          <a:lstStyle/>
          <a:p>
            <a:r>
              <a:rPr lang="de-DE"/>
              <a:t>Aufzählung</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11</a:t>
            </a:fld>
            <a:endParaRPr lang="de-DE" dirty="0"/>
          </a:p>
        </p:txBody>
      </p:sp>
      <p:sp>
        <p:nvSpPr>
          <p:cNvPr id="5"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
        <p:nvSpPr>
          <p:cNvPr id="4" name="Titel 3"/>
          <p:cNvSpPr>
            <a:spLocks noGrp="1"/>
          </p:cNvSpPr>
          <p:nvPr>
            <p:ph type="title"/>
          </p:nvPr>
        </p:nvSpPr>
        <p:spPr/>
        <p:txBody>
          <a:bodyPr/>
          <a:lstStyle/>
          <a:p>
            <a:r>
              <a:rPr lang="de-DE"/>
              <a:t>Bilder</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12</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14" name="Inhaltsplatzhalter 13"/>
          <p:cNvSpPr>
            <a:spLocks noGrp="1"/>
          </p:cNvSpPr>
          <p:nvPr>
            <p:ph sz="quarter" idx="18"/>
          </p:nvPr>
        </p:nvSpPr>
        <p:spPr/>
        <p:txBody>
          <a:bodyPr/>
          <a:lstStyle/>
          <a:p>
            <a:endParaRPr lang="de-DE"/>
          </a:p>
        </p:txBody>
      </p:sp>
      <p:sp>
        <p:nvSpPr>
          <p:cNvPr id="13" name="Bildplatzhalter 12"/>
          <p:cNvSpPr>
            <a:spLocks noGrp="1"/>
          </p:cNvSpPr>
          <p:nvPr>
            <p:ph type="pic" sz="quarter" idx="14"/>
          </p:nvPr>
        </p:nvSpPr>
        <p:spPr/>
        <p:txBody>
          <a:bodyPr/>
          <a:lstStyle/>
          <a:p>
            <a:endParaRPr lang="de-DE"/>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4"/>
          </p:nvPr>
        </p:nvSpPr>
        <p:spPr/>
        <p:txBody>
          <a:bodyPr/>
          <a:lstStyle/>
          <a:p>
            <a:r>
              <a:rPr lang="de-DE"/>
              <a:t>Überschrift 2</a:t>
            </a:r>
          </a:p>
          <a:p>
            <a:r>
              <a:rPr lang="de-DE"/>
              <a:t>Hier steht ein einleitender oder beschreibender Fließtext und nach Wunsch eine Aufzählung</a:t>
            </a:r>
          </a:p>
          <a:p>
            <a:r>
              <a:rPr lang="de-DE"/>
              <a:t>Punkt 1</a:t>
            </a:r>
          </a:p>
          <a:p>
            <a:endParaRPr lang="de-DE"/>
          </a:p>
          <a:p>
            <a:r>
              <a:rPr lang="de-DE"/>
              <a:t>Punkt 2</a:t>
            </a:r>
          </a:p>
          <a:p>
            <a:endParaRPr lang="de-DE"/>
          </a:p>
          <a:p>
            <a:r>
              <a:rPr lang="de-DE"/>
              <a:t>Punkt 3</a:t>
            </a:r>
          </a:p>
          <a:p>
            <a:endParaRPr lang="de-DE"/>
          </a:p>
          <a:p>
            <a:r>
              <a:rPr lang="de-DE"/>
              <a:t>Punkt 4</a:t>
            </a:r>
          </a:p>
          <a:p>
            <a:endParaRPr lang="de-DE"/>
          </a:p>
          <a:p>
            <a:endParaRPr lang="de-DE" dirty="0"/>
          </a:p>
        </p:txBody>
      </p:sp>
      <p:sp>
        <p:nvSpPr>
          <p:cNvPr id="13" name="Inhaltsplatzhalter 12"/>
          <p:cNvSpPr>
            <a:spLocks noGrp="1"/>
          </p:cNvSpPr>
          <p:nvPr>
            <p:ph idx="15"/>
          </p:nvPr>
        </p:nvSpPr>
        <p:spPr/>
        <p:txBody>
          <a:bodyPr/>
          <a:lstStyle/>
          <a:p>
            <a:endParaRPr lang="de-DE"/>
          </a:p>
        </p:txBody>
      </p:sp>
      <p:sp>
        <p:nvSpPr>
          <p:cNvPr id="4" name="Titel 3"/>
          <p:cNvSpPr>
            <a:spLocks noGrp="1"/>
          </p:cNvSpPr>
          <p:nvPr>
            <p:ph type="title"/>
          </p:nvPr>
        </p:nvSpPr>
        <p:spPr/>
        <p:txBody>
          <a:bodyPr/>
          <a:lstStyle/>
          <a:p>
            <a:r>
              <a:rPr lang="de-DE"/>
              <a:t>Bilder</a:t>
            </a:r>
            <a:endParaRPr lang="de-DE" dirty="0"/>
          </a:p>
        </p:txBody>
      </p:sp>
      <p:sp>
        <p:nvSpPr>
          <p:cNvPr id="5" name="Foliennummernplatzhalter 4"/>
          <p:cNvSpPr>
            <a:spLocks noGrp="1"/>
          </p:cNvSpPr>
          <p:nvPr>
            <p:ph type="sldNum" sz="quarter" idx="16"/>
          </p:nvPr>
        </p:nvSpPr>
        <p:spPr/>
        <p:txBody>
          <a:bodyPr/>
          <a:lstStyle/>
          <a:p>
            <a:fld id="{CE58CB1E-F828-4F11-99E0-327109AF9DA4}" type="slidenum">
              <a:rPr lang="de-DE" smtClean="0"/>
              <a:pPr/>
              <a:t>13</a:t>
            </a:fld>
            <a:endParaRPr lang="de-DE" dirty="0"/>
          </a:p>
        </p:txBody>
      </p:sp>
      <p:sp>
        <p:nvSpPr>
          <p:cNvPr id="7" name="Fußzeilenplatzhalter 4"/>
          <p:cNvSpPr>
            <a:spLocks noGrp="1"/>
          </p:cNvSpPr>
          <p:nvPr>
            <p:ph type="ftr" sz="quarter" idx="17"/>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Inhaltsplatzhalter 12"/>
          <p:cNvSpPr>
            <a:spLocks noGrp="1"/>
          </p:cNvSpPr>
          <p:nvPr>
            <p:ph idx="1"/>
          </p:nvPr>
        </p:nvSpPr>
        <p:spPr/>
        <p:txBody>
          <a:bodyPr/>
          <a:lstStyle/>
          <a:p>
            <a:endParaRPr lang="de-DE"/>
          </a:p>
        </p:txBody>
      </p:sp>
      <p:sp>
        <p:nvSpPr>
          <p:cNvPr id="4" name="Titel 3"/>
          <p:cNvSpPr>
            <a:spLocks noGrp="1"/>
          </p:cNvSpPr>
          <p:nvPr>
            <p:ph type="title"/>
          </p:nvPr>
        </p:nvSpPr>
        <p:spPr/>
        <p:txBody>
          <a:bodyPr/>
          <a:lstStyle/>
          <a:p>
            <a:r>
              <a:rPr lang="de-DE"/>
              <a:t>Bilder</a:t>
            </a:r>
            <a:endParaRPr lang="de-DE"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14</a:t>
            </a:fld>
            <a:endParaRPr lang="de-DE" dirty="0"/>
          </a:p>
        </p:txBody>
      </p:sp>
      <p:sp>
        <p:nvSpPr>
          <p:cNvPr id="8"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a:t>Bildbeschreibung</a:t>
            </a:r>
            <a:br>
              <a:rPr lang="de-DE"/>
            </a:br>
            <a:r>
              <a:rPr lang="de-DE"/>
              <a:t>oberer Bildrand: Begrenzung durch Text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Bilder</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15</a:t>
            </a:fld>
            <a:endParaRPr lang="de-DE" dirty="0"/>
          </a:p>
        </p:txBody>
      </p:sp>
      <p:sp>
        <p:nvSpPr>
          <p:cNvPr id="6" name="Fußzeilenplatzhalter 5"/>
          <p:cNvSpPr>
            <a:spLocks noGrp="1"/>
          </p:cNvSpPr>
          <p:nvPr>
            <p:ph type="ftr" sz="quarter" idx="16"/>
          </p:nvPr>
        </p:nvSpPr>
        <p:spPr/>
        <p:txBody>
          <a:bodyPr/>
          <a:lstStyle/>
          <a:p>
            <a:r>
              <a:rPr lang="de-DE" noProof="0"/>
              <a:t>Dr. rer. nat. Erika Mustermann (TUM) | kann beliebig erweitert werden | Infos mit Strich trennen</a:t>
            </a:r>
          </a:p>
        </p:txBody>
      </p:sp>
      <p:sp>
        <p:nvSpPr>
          <p:cNvPr id="7" name="Bildplatzhalter 6"/>
          <p:cNvSpPr>
            <a:spLocks noGrp="1"/>
          </p:cNvSpPr>
          <p:nvPr>
            <p:ph type="pic" sz="quarter" idx="17"/>
          </p:nvPr>
        </p:nvSpPr>
        <p:spPr/>
        <p:txBody>
          <a:bodyPr/>
          <a:lstStyle/>
          <a:p>
            <a:endParaRPr lang="de-DE"/>
          </a:p>
        </p:txBody>
      </p:sp>
      <p:sp>
        <p:nvSpPr>
          <p:cNvPr id="3" name="Textplatzhalter 2"/>
          <p:cNvSpPr>
            <a:spLocks noGrp="1"/>
          </p:cNvSpPr>
          <p:nvPr>
            <p:ph type="body" sz="quarter" idx="18"/>
          </p:nvPr>
        </p:nvSpPr>
        <p:spPr>
          <a:prstGeom prst="rect">
            <a:avLst/>
          </a:prstGeom>
        </p:spPr>
        <p:txBody>
          <a:bodyPr/>
          <a:lstStyle/>
          <a:p>
            <a:r>
              <a:rPr lang="de-DE" dirty="0"/>
              <a:t>Bildbeschreibung</a:t>
            </a:r>
            <a:br>
              <a:rPr lang="de-DE" dirty="0"/>
            </a:br>
            <a:r>
              <a:rPr lang="de-DE" dirty="0"/>
              <a:t>oberer Bildrand: Begrenzung durch Text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Nicht formatfüllende Bilder</a:t>
            </a:r>
            <a:endParaRPr lang="de-DE" dirty="0"/>
          </a:p>
        </p:txBody>
      </p:sp>
      <p:sp>
        <p:nvSpPr>
          <p:cNvPr id="5" name="Foliennummernplatzhalter 4"/>
          <p:cNvSpPr>
            <a:spLocks noGrp="1"/>
          </p:cNvSpPr>
          <p:nvPr>
            <p:ph type="sldNum" sz="quarter" idx="15"/>
          </p:nvPr>
        </p:nvSpPr>
        <p:spPr/>
        <p:txBody>
          <a:bodyPr/>
          <a:lstStyle/>
          <a:p>
            <a:fld id="{CE58CB1E-F828-4F11-99E0-327109AF9DA4}" type="slidenum">
              <a:rPr lang="de-DE" smtClean="0"/>
              <a:pPr/>
              <a:t>16</a:t>
            </a:fld>
            <a:endParaRPr lang="de-DE" dirty="0"/>
          </a:p>
        </p:txBody>
      </p:sp>
      <p:sp>
        <p:nvSpPr>
          <p:cNvPr id="10"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Bildplatzhalter 6"/>
          <p:cNvSpPr>
            <a:spLocks noGrp="1"/>
          </p:cNvSpPr>
          <p:nvPr>
            <p:ph type="pic" sz="quarter" idx="17"/>
          </p:nvPr>
        </p:nvSpPr>
        <p:spPr/>
        <p:txBody>
          <a:bodyPr/>
          <a:lstStyle/>
          <a:p>
            <a:endParaRPr lang="de-DE"/>
          </a:p>
        </p:txBody>
      </p:sp>
      <p:sp>
        <p:nvSpPr>
          <p:cNvPr id="3" name="Textplatzhalter 2"/>
          <p:cNvSpPr>
            <a:spLocks noGrp="1"/>
          </p:cNvSpPr>
          <p:nvPr>
            <p:ph type="body" sz="quarter" idx="18"/>
          </p:nvPr>
        </p:nvSpPr>
        <p:spPr>
          <a:prstGeom prst="rect">
            <a:avLst/>
          </a:prstGeom>
        </p:spPr>
        <p:txBody>
          <a:bodyPr/>
          <a:lstStyle/>
          <a:p>
            <a:r>
              <a:rPr lang="de-DE"/>
              <a:t>Weißer bzw. transparenter Hintergrund</a:t>
            </a:r>
            <a:br>
              <a:rPr lang="de-DE"/>
            </a:br>
            <a:r>
              <a:rPr lang="de-DE"/>
              <a:t>mit genug Freiraum anordnen</a:t>
            </a:r>
            <a:endParaRPr lang="de-DE"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Bildplatzhalter 9"/>
          <p:cNvSpPr>
            <a:spLocks noGrp="1"/>
          </p:cNvSpPr>
          <p:nvPr>
            <p:ph type="pic" sz="quarter" idx="14"/>
          </p:nvPr>
        </p:nvSpPr>
        <p:spPr/>
        <p:txBody>
          <a:bodyPr/>
          <a:lstStyle/>
          <a:p>
            <a:endParaRPr lang="de-DE"/>
          </a:p>
        </p:txBody>
      </p:sp>
      <p:sp>
        <p:nvSpPr>
          <p:cNvPr id="3" name="Titel 2"/>
          <p:cNvSpPr>
            <a:spLocks noGrp="1"/>
          </p:cNvSpPr>
          <p:nvPr>
            <p:ph type="title"/>
          </p:nvPr>
        </p:nvSpPr>
        <p:spPr/>
        <p:txBody>
          <a:bodyPr/>
          <a:lstStyle/>
          <a:p>
            <a:r>
              <a:rPr lang="de-DE"/>
              <a:t>Bilder Format füllend - maximale Bildgröße</a:t>
            </a:r>
            <a:endParaRPr lang="de-DE" dirty="0"/>
          </a:p>
        </p:txBody>
      </p:sp>
      <p:sp>
        <p:nvSpPr>
          <p:cNvPr id="4" name="Foliennummernplatzhalter 3"/>
          <p:cNvSpPr>
            <a:spLocks noGrp="1"/>
          </p:cNvSpPr>
          <p:nvPr>
            <p:ph type="sldNum" sz="quarter" idx="15"/>
          </p:nvPr>
        </p:nvSpPr>
        <p:spPr/>
        <p:txBody>
          <a:bodyPr/>
          <a:lstStyle/>
          <a:p>
            <a:fld id="{CE58CB1E-F828-4F11-99E0-327109AF9DA4}" type="slidenum">
              <a:rPr lang="de-DE" smtClean="0"/>
              <a:pPr/>
              <a:t>17</a:t>
            </a:fld>
            <a:endParaRPr lang="de-DE" dirty="0"/>
          </a:p>
        </p:txBody>
      </p:sp>
      <p:sp>
        <p:nvSpPr>
          <p:cNvPr id="5"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de-DE"/>
              <a:t>Nicht Format füllende Bilder</a:t>
            </a:r>
            <a:endParaRPr lang="de-DE" dirty="0"/>
          </a:p>
        </p:txBody>
      </p:sp>
      <p:sp>
        <p:nvSpPr>
          <p:cNvPr id="4" name="Foliennummernplatzhalter 3"/>
          <p:cNvSpPr>
            <a:spLocks noGrp="1"/>
          </p:cNvSpPr>
          <p:nvPr>
            <p:ph type="sldNum" sz="quarter" idx="15"/>
          </p:nvPr>
        </p:nvSpPr>
        <p:spPr/>
        <p:txBody>
          <a:bodyPr/>
          <a:lstStyle/>
          <a:p>
            <a:fld id="{CE58CB1E-F828-4F11-99E0-327109AF9DA4}" type="slidenum">
              <a:rPr lang="de-DE" smtClean="0"/>
              <a:pPr/>
              <a:t>18</a:t>
            </a:fld>
            <a:endParaRPr lang="de-DE" dirty="0"/>
          </a:p>
        </p:txBody>
      </p:sp>
      <p:sp>
        <p:nvSpPr>
          <p:cNvPr id="11" name="Fußzeilenplatzhalter 4"/>
          <p:cNvSpPr>
            <a:spLocks noGrp="1"/>
          </p:cNvSpPr>
          <p:nvPr>
            <p:ph type="ftr" sz="quarter" idx="16"/>
          </p:nvPr>
        </p:nvSpPr>
        <p:spPr/>
        <p:txBody>
          <a:bodyPr/>
          <a:lstStyle/>
          <a:p>
            <a:r>
              <a:rPr lang="de-DE"/>
              <a:t>Dr. rer. nat. Erika Mustermann (TUM) | kann beliebig erweitert werden | Infos mit Strich trennen</a:t>
            </a:r>
            <a:endParaRPr lang="en-US" dirty="0"/>
          </a:p>
        </p:txBody>
      </p:sp>
      <p:sp>
        <p:nvSpPr>
          <p:cNvPr id="7" name="Inhaltsplatzhalter 6"/>
          <p:cNvSpPr>
            <a:spLocks noGrp="1"/>
          </p:cNvSpPr>
          <p:nvPr>
            <p:ph sz="quarter" idx="18"/>
          </p:nvPr>
        </p:nvSpPr>
        <p:spPr/>
        <p:txBody>
          <a:bodyPr/>
          <a:lstStyle/>
          <a:p>
            <a:r>
              <a:rPr lang="de-DE"/>
              <a:t>Bilderklärung</a:t>
            </a:r>
            <a:endParaRPr lang="de-DE" dirty="0"/>
          </a:p>
        </p:txBody>
      </p:sp>
      <p:sp>
        <p:nvSpPr>
          <p:cNvPr id="8" name="Bildplatzhalter 7"/>
          <p:cNvSpPr>
            <a:spLocks noGrp="1"/>
          </p:cNvSpPr>
          <p:nvPr>
            <p:ph type="pic" sz="quarter" idx="14"/>
          </p:nvPr>
        </p:nvSpPr>
        <p:spPr/>
        <p:txBody>
          <a:bodyPr/>
          <a:lstStyle/>
          <a:p>
            <a:endParaRPr lang="de-DE"/>
          </a:p>
        </p:txBody>
      </p:sp>
      <p:sp>
        <p:nvSpPr>
          <p:cNvPr id="2" name="Textplatzhalter 1"/>
          <p:cNvSpPr>
            <a:spLocks noGrp="1"/>
          </p:cNvSpPr>
          <p:nvPr>
            <p:ph type="body" sz="quarter" idx="19"/>
          </p:nvPr>
        </p:nvSpPr>
        <p:spPr>
          <a:prstGeom prst="rect">
            <a:avLst/>
          </a:prstGeom>
        </p:spPr>
        <p:txBody>
          <a:bodyPr/>
          <a:lstStyle/>
          <a:p>
            <a:r>
              <a:rPr lang="de-DE"/>
              <a:t>Alternativ mit formatfüllendem Hintergrund: 5 % schwarz</a:t>
            </a:r>
          </a:p>
          <a:p>
            <a:r>
              <a:rPr lang="de-DE"/>
              <a:t>Beschriftungen können zusätzlich neben den Bildern angebracht werden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143125"/>
          <a:ext cx="8509507" cy="15894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Strecke</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39 km/Tag (14.360 km/Jahr)</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17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Ø - Geschwindigkeit</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25 km/h</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Verfügbare Ladezeit</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22 h/Tag</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Kosten</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Kleinwagen mit Verbrennungsmotor</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Einsatzgebiet</a:t>
                      </a:r>
                      <a:endParaRPr lang="de-DE" sz="1200" b="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Stadt und Umland</a:t>
                      </a:r>
                      <a:endParaRPr lang="de-DE" sz="1200" dirty="0">
                        <a:latin typeface="+mn-lt"/>
                      </a:endParaRPr>
                    </a:p>
                  </a:txBody>
                  <a:tcPr marL="0" marR="0" marT="13500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bl>
          </a:graphicData>
        </a:graphic>
      </p:graphicFrame>
      <p:sp>
        <p:nvSpPr>
          <p:cNvPr id="3" name="Titel 2"/>
          <p:cNvSpPr>
            <a:spLocks noGrp="1"/>
          </p:cNvSpPr>
          <p:nvPr>
            <p:ph type="title"/>
          </p:nvPr>
        </p:nvSpPr>
        <p:spPr/>
        <p:txBody>
          <a:bodyPr/>
          <a:lstStyle/>
          <a:p>
            <a:r>
              <a:rPr lang="de-DE"/>
              <a:t>Tabelle – Beispiel 1</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19</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dirty="0"/>
              <a:t>Tabelle ohne Farbe und kein Rand</a:t>
            </a:r>
            <a:br>
              <a:rPr lang="de-DE" dirty="0"/>
            </a:br>
            <a:r>
              <a:rPr lang="de-DE" dirty="0"/>
              <a:t>innerer Seitenrand links 0 cm, oben z.B. 0,5 cm (für genug Zeilenabstand innerhalb)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endParaRPr lang="de-DE"/>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Inhaltsplatzhalter 6"/>
          <p:cNvGraphicFramePr>
            <a:graphicFrameLocks noGrp="1"/>
          </p:cNvGraphicFramePr>
          <p:nvPr>
            <p:ph idx="1"/>
          </p:nvPr>
        </p:nvGraphicFramePr>
        <p:xfrm>
          <a:off x="319088" y="2314575"/>
          <a:ext cx="8509507" cy="1589400"/>
        </p:xfrm>
        <a:graphic>
          <a:graphicData uri="http://schemas.openxmlformats.org/drawingml/2006/table">
            <a:tbl>
              <a:tblPr bandRow="1">
                <a:tableStyleId>{5940675A-B579-460E-94D1-54222C63F5DA}</a:tableStyleId>
              </a:tblPr>
              <a:tblGrid>
                <a:gridCol w="3493889">
                  <a:extLst>
                    <a:ext uri="{9D8B030D-6E8A-4147-A177-3AD203B41FA5}">
                      <a16:colId xmlns:a16="http://schemas.microsoft.com/office/drawing/2014/main" val="20000"/>
                    </a:ext>
                  </a:extLst>
                </a:gridCol>
                <a:gridCol w="5015618">
                  <a:extLst>
                    <a:ext uri="{9D8B030D-6E8A-4147-A177-3AD203B41FA5}">
                      <a16:colId xmlns:a16="http://schemas.microsoft.com/office/drawing/2014/main" val="20001"/>
                    </a:ext>
                  </a:extLst>
                </a:gridCol>
              </a:tblGrid>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Strecke</a:t>
                      </a:r>
                      <a:endParaRPr lang="de-DE" sz="120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39 km/Tag (14.360 km/Jahr)</a:t>
                      </a:r>
                      <a:endParaRPr lang="de-DE" sz="1200" dirty="0">
                        <a:latin typeface="+mn-lt"/>
                      </a:endParaRPr>
                    </a:p>
                  </a:txBody>
                  <a:tcPr marL="54000" marR="0" marT="135000" marB="0" anchor="ctr"/>
                </a:tc>
                <a:extLst>
                  <a:ext uri="{0D108BD9-81ED-4DB2-BD59-A6C34878D82A}">
                    <a16:rowId xmlns:a16="http://schemas.microsoft.com/office/drawing/2014/main" val="10000"/>
                  </a:ext>
                </a:extLst>
              </a:tr>
              <a:tr h="3178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Ø - Geschwindigkeit</a:t>
                      </a:r>
                      <a:endParaRPr lang="de-DE" sz="120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25 km/h</a:t>
                      </a:r>
                      <a:endParaRPr lang="de-DE" sz="1200" dirty="0">
                        <a:latin typeface="+mn-lt"/>
                      </a:endParaRPr>
                    </a:p>
                  </a:txBody>
                  <a:tcPr marL="54000" marR="0" marT="135000" marB="0" anchor="ctr"/>
                </a:tc>
                <a:extLst>
                  <a:ext uri="{0D108BD9-81ED-4DB2-BD59-A6C34878D82A}">
                    <a16:rowId xmlns:a16="http://schemas.microsoft.com/office/drawing/2014/main" val="10001"/>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Ø - Verfügbare Ladezeit</a:t>
                      </a:r>
                      <a:endParaRPr lang="de-DE" sz="120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22 h/Tag</a:t>
                      </a:r>
                      <a:endParaRPr lang="de-DE" sz="1200" dirty="0">
                        <a:latin typeface="+mn-lt"/>
                      </a:endParaRPr>
                    </a:p>
                  </a:txBody>
                  <a:tcPr marL="54000" marR="0" marT="135000" marB="0" anchor="ctr"/>
                </a:tc>
                <a:extLst>
                  <a:ext uri="{0D108BD9-81ED-4DB2-BD59-A6C34878D82A}">
                    <a16:rowId xmlns:a16="http://schemas.microsoft.com/office/drawing/2014/main" val="10002"/>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Kosten</a:t>
                      </a:r>
                      <a:endParaRPr lang="de-DE" sz="1200" dirty="0">
                        <a:latin typeface="+mn-lt"/>
                      </a:endParaRPr>
                    </a:p>
                  </a:txBody>
                  <a:tcPr marL="54000" marR="0" marT="13500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Kleinwagen mit Verbrennungsmotor</a:t>
                      </a:r>
                      <a:endParaRPr lang="de-DE" sz="1200" dirty="0">
                        <a:latin typeface="+mn-lt"/>
                      </a:endParaRPr>
                    </a:p>
                  </a:txBody>
                  <a:tcPr marL="54000" marR="0" marT="135000" marB="0" anchor="ctr"/>
                </a:tc>
                <a:extLst>
                  <a:ext uri="{0D108BD9-81ED-4DB2-BD59-A6C34878D82A}">
                    <a16:rowId xmlns:a16="http://schemas.microsoft.com/office/drawing/2014/main" val="10003"/>
                  </a:ext>
                </a:extLst>
              </a:tr>
              <a:tr h="3178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Einsatzgebiet</a:t>
                      </a:r>
                      <a:endParaRPr lang="de-DE" sz="1200" b="0" dirty="0">
                        <a:latin typeface="+mn-lt"/>
                      </a:endParaRPr>
                    </a:p>
                  </a:txBody>
                  <a:tcPr marL="54000" marR="0" marT="13500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de-DE" sz="1200" dirty="0"/>
                        <a:t>Stadt und Umland</a:t>
                      </a:r>
                      <a:endParaRPr lang="de-DE" sz="1200" dirty="0">
                        <a:latin typeface="+mn-lt"/>
                      </a:endParaRPr>
                    </a:p>
                  </a:txBody>
                  <a:tcPr marL="54000" marR="0" marT="135000" marB="0" anchor="ctr"/>
                </a:tc>
                <a:extLst>
                  <a:ext uri="{0D108BD9-81ED-4DB2-BD59-A6C34878D82A}">
                    <a16:rowId xmlns:a16="http://schemas.microsoft.com/office/drawing/2014/main" val="10004"/>
                  </a:ext>
                </a:extLst>
              </a:tr>
            </a:tbl>
          </a:graphicData>
        </a:graphic>
      </p:graphicFrame>
      <p:sp>
        <p:nvSpPr>
          <p:cNvPr id="3" name="Titel 2"/>
          <p:cNvSpPr>
            <a:spLocks noGrp="1"/>
          </p:cNvSpPr>
          <p:nvPr>
            <p:ph type="title"/>
          </p:nvPr>
        </p:nvSpPr>
        <p:spPr/>
        <p:txBody>
          <a:bodyPr/>
          <a:lstStyle/>
          <a:p>
            <a:r>
              <a:rPr lang="de-DE"/>
              <a:t>Tabelle – Beispiel 2</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20</a:t>
            </a:fld>
            <a:endParaRPr lang="de-DE" dirty="0"/>
          </a:p>
        </p:txBody>
      </p:sp>
      <p:sp>
        <p:nvSpPr>
          <p:cNvPr id="10"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
        <p:nvSpPr>
          <p:cNvPr id="2" name="Textplatzhalter 1"/>
          <p:cNvSpPr>
            <a:spLocks noGrp="1"/>
          </p:cNvSpPr>
          <p:nvPr>
            <p:ph type="body" sz="quarter" idx="13"/>
          </p:nvPr>
        </p:nvSpPr>
        <p:spPr/>
        <p:txBody>
          <a:bodyPr/>
          <a:lstStyle/>
          <a:p>
            <a:r>
              <a:rPr lang="de-DE"/>
              <a:t>Tabelle mit schwarzem Rand</a:t>
            </a:r>
            <a:br>
              <a:rPr lang="de-DE"/>
            </a:br>
            <a:r>
              <a:rPr lang="de-DE"/>
              <a:t>innerer Seitenrand links 0,15 cm, oben z.B. 0,5 cm (für genug Zeilenabstand innerhalb) </a:t>
            </a:r>
            <a:endParaRPr lang="de-D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lstStyle/>
          <a:p>
            <a:r>
              <a:rPr lang="de-DE"/>
              <a:t>Diagramme – Beispiel 1</a:t>
            </a:r>
            <a:endParaRPr lang="de-DE" dirty="0"/>
          </a:p>
        </p:txBody>
      </p:sp>
      <p:sp>
        <p:nvSpPr>
          <p:cNvPr id="5" name="Foliennummernplatzhalter 4"/>
          <p:cNvSpPr>
            <a:spLocks noGrp="1"/>
          </p:cNvSpPr>
          <p:nvPr>
            <p:ph type="sldNum" sz="quarter" idx="11"/>
          </p:nvPr>
        </p:nvSpPr>
        <p:spPr/>
        <p:txBody>
          <a:bodyPr/>
          <a:lstStyle/>
          <a:p>
            <a:fld id="{CE58CB1E-F828-4F11-99E0-327109AF9DA4}" type="slidenum">
              <a:rPr lang="de-DE" smtClean="0"/>
              <a:pPr/>
              <a:t>21</a:t>
            </a:fld>
            <a:endParaRPr lang="de-DE" dirty="0"/>
          </a:p>
        </p:txBody>
      </p:sp>
      <p:sp>
        <p:nvSpPr>
          <p:cNvPr id="9" name="Fußzeilenplatzhalter 4"/>
          <p:cNvSpPr>
            <a:spLocks noGrp="1"/>
          </p:cNvSpPr>
          <p:nvPr>
            <p:ph type="ftr" sz="quarter" idx="12"/>
          </p:nvPr>
        </p:nvSpPr>
        <p:spPr/>
        <p:txBody>
          <a:bodyPr/>
          <a:lstStyle/>
          <a:p>
            <a:r>
              <a:rPr lang="de-DE" dirty="0"/>
              <a:t>Dr. </a:t>
            </a:r>
            <a:r>
              <a:rPr lang="de-DE" dirty="0" err="1"/>
              <a:t>rer</a:t>
            </a:r>
            <a:r>
              <a:rPr lang="de-DE" dirty="0"/>
              <a:t>. nat. Erika Mustermann (TUM) | kann beliebig erweitert werden | Infos mit Strich trennen</a:t>
            </a:r>
            <a:endParaRPr lang="en-US" dirty="0"/>
          </a:p>
        </p:txBody>
      </p:sp>
      <p:sp>
        <p:nvSpPr>
          <p:cNvPr id="3" name="Textplatzhalter 2"/>
          <p:cNvSpPr>
            <a:spLocks noGrp="1"/>
          </p:cNvSpPr>
          <p:nvPr>
            <p:ph type="body" sz="quarter" idx="13"/>
          </p:nvPr>
        </p:nvSpPr>
        <p:spPr/>
        <p:txBody>
          <a:bodyPr/>
          <a:lstStyle/>
          <a:p>
            <a:r>
              <a:rPr lang="de-DE" dirty="0"/>
              <a:t>Nach Möglichkeit linksbündig bleiben</a:t>
            </a:r>
            <a:br>
              <a:rPr lang="de-DE" dirty="0"/>
            </a:br>
            <a:r>
              <a:rPr lang="de-DE" dirty="0"/>
              <a:t>Unnötige Striche und Balken vermeiden</a:t>
            </a:r>
          </a:p>
        </p:txBody>
      </p:sp>
      <p:graphicFrame>
        <p:nvGraphicFramePr>
          <p:cNvPr id="14" name="Inhaltsplatzhalter 13"/>
          <p:cNvGraphicFramePr>
            <a:graphicFrameLocks noGrp="1"/>
          </p:cNvGraphicFramePr>
          <p:nvPr>
            <p:ph idx="1"/>
          </p:nvPr>
        </p:nvGraphicFramePr>
        <p:xfrm>
          <a:off x="114300" y="2286000"/>
          <a:ext cx="9029700" cy="235267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Inhaltsplatzhalter 5"/>
          <p:cNvGraphicFramePr>
            <a:graphicFrameLocks noGrp="1"/>
          </p:cNvGraphicFramePr>
          <p:nvPr>
            <p:ph idx="1"/>
            <p:extLst>
              <p:ext uri="{D42A27DB-BD31-4B8C-83A1-F6EECF244321}">
                <p14:modId xmlns:p14="http://schemas.microsoft.com/office/powerpoint/2010/main" val="2021366215"/>
              </p:ext>
            </p:extLst>
          </p:nvPr>
        </p:nvGraphicFramePr>
        <p:xfrm>
          <a:off x="319088" y="1647825"/>
          <a:ext cx="8701087" cy="3000375"/>
        </p:xfrm>
        <a:graphic>
          <a:graphicData uri="http://schemas.openxmlformats.org/drawingml/2006/chart">
            <c:chart xmlns:c="http://schemas.openxmlformats.org/drawingml/2006/chart" xmlns:r="http://schemas.openxmlformats.org/officeDocument/2006/relationships" r:id="rId3"/>
          </a:graphicData>
        </a:graphic>
      </p:graphicFrame>
      <p:sp>
        <p:nvSpPr>
          <p:cNvPr id="3" name="Titel 2"/>
          <p:cNvSpPr>
            <a:spLocks noGrp="1"/>
          </p:cNvSpPr>
          <p:nvPr>
            <p:ph type="title"/>
          </p:nvPr>
        </p:nvSpPr>
        <p:spPr/>
        <p:txBody>
          <a:bodyPr/>
          <a:lstStyle/>
          <a:p>
            <a:r>
              <a:rPr lang="de-DE"/>
              <a:t>Diagramme</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22</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p:cNvSpPr>
            <a:spLocks noGrp="1"/>
          </p:cNvSpPr>
          <p:nvPr>
            <p:ph type="title"/>
          </p:nvPr>
        </p:nvSpPr>
        <p:spPr/>
        <p:txBody>
          <a:bodyPr/>
          <a:lstStyle/>
          <a:p>
            <a:endParaRPr lang="de-DE"/>
          </a:p>
        </p:txBody>
      </p:sp>
      <p:sp>
        <p:nvSpPr>
          <p:cNvPr id="3" name="Inhaltsplatzhalter 2"/>
          <p:cNvSpPr>
            <a:spLocks noGrp="1"/>
          </p:cNvSpPr>
          <p:nvPr>
            <p:ph idx="10"/>
          </p:nvPr>
        </p:nvSpPr>
        <p:spPr/>
        <p:txBody>
          <a:bodyPr/>
          <a:lstStyle/>
          <a:p>
            <a:r>
              <a:rPr lang="de-DE"/>
              <a:t>Dr. rer. nat. Erika Mustermann</a:t>
            </a:r>
          </a:p>
          <a:p>
            <a:r>
              <a:rPr lang="de-DE"/>
              <a:t>München, 27. März 2015</a:t>
            </a:r>
            <a:endParaRPr lang="de-DE"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dirty="0"/>
          </a:p>
          <a:p>
            <a:r>
              <a:rPr lang="de-DE" dirty="0"/>
              <a:t>Dieser Folienmaster gilt bei offiziellen Präsentationen im Rahmen der TUM.</a:t>
            </a:r>
            <a:br>
              <a:rPr lang="de-DE" dirty="0"/>
            </a:br>
            <a:r>
              <a:rPr lang="de-DE" dirty="0"/>
              <a:t>Es ist darauf zu achten, dass wir uns in einem durchgängigen Layout präsentieren.</a:t>
            </a:r>
          </a:p>
          <a:p>
            <a:endParaRPr lang="de-DE" dirty="0"/>
          </a:p>
          <a:p>
            <a:r>
              <a:rPr lang="de-DE" dirty="0"/>
              <a:t>Abweichungen vom vorgegebenen Layout bitte auf ein Minimum reduzieren.</a:t>
            </a:r>
          </a:p>
        </p:txBody>
      </p:sp>
      <p:sp>
        <p:nvSpPr>
          <p:cNvPr id="3" name="Titel 2"/>
          <p:cNvSpPr>
            <a:spLocks noGrp="1"/>
          </p:cNvSpPr>
          <p:nvPr>
            <p:ph type="title"/>
          </p:nvPr>
        </p:nvSpPr>
        <p:spPr/>
        <p:txBody>
          <a:bodyPr/>
          <a:lstStyle/>
          <a:p>
            <a:r>
              <a:rPr lang="de-DE" dirty="0"/>
              <a:t>Gültigkeit der Masterfolien</a:t>
            </a:r>
          </a:p>
        </p:txBody>
      </p:sp>
      <p:sp>
        <p:nvSpPr>
          <p:cNvPr id="4" name="Foliennummernplatzhalter 3"/>
          <p:cNvSpPr>
            <a:spLocks noGrp="1"/>
          </p:cNvSpPr>
          <p:nvPr>
            <p:ph type="sldNum" sz="quarter" idx="11"/>
          </p:nvPr>
        </p:nvSpPr>
        <p:spPr/>
        <p:txBody>
          <a:bodyPr/>
          <a:lstStyle/>
          <a:p>
            <a:fld id="{CE58CB1E-F828-4F11-99E0-327109AF9DA4}" type="slidenum">
              <a:rPr lang="de-DE" smtClean="0"/>
              <a:pPr/>
              <a:t>4</a:t>
            </a:fld>
            <a:endParaRPr lang="de-DE" dirty="0"/>
          </a:p>
        </p:txBody>
      </p:sp>
      <p:sp>
        <p:nvSpPr>
          <p:cNvPr id="7"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endParaRPr lang="de-DE" dirty="0"/>
          </a:p>
          <a:p>
            <a:r>
              <a:rPr lang="de-DE" dirty="0"/>
              <a:t>Als Grundlage dient der Corporate Design Style Guide der TUM.</a:t>
            </a:r>
            <a:br>
              <a:rPr lang="de-DE" dirty="0"/>
            </a:br>
            <a:r>
              <a:rPr lang="de-DE" dirty="0"/>
              <a:t>Die Präsentationsvorlage ist auf gute Lesbarkeit und klare Darstellung von Informationen optimiert.</a:t>
            </a:r>
          </a:p>
        </p:txBody>
      </p:sp>
      <p:sp>
        <p:nvSpPr>
          <p:cNvPr id="3" name="Titel 2"/>
          <p:cNvSpPr>
            <a:spLocks noGrp="1"/>
          </p:cNvSpPr>
          <p:nvPr>
            <p:ph type="title"/>
          </p:nvPr>
        </p:nvSpPr>
        <p:spPr/>
        <p:txBody>
          <a:bodyPr/>
          <a:lstStyle/>
          <a:p>
            <a:r>
              <a:rPr lang="de-DE" dirty="0"/>
              <a:t>Grundlage der Masterfolien</a:t>
            </a:r>
          </a:p>
        </p:txBody>
      </p:sp>
      <p:sp>
        <p:nvSpPr>
          <p:cNvPr id="4" name="Foliennummernplatzhalter 3"/>
          <p:cNvSpPr>
            <a:spLocks noGrp="1"/>
          </p:cNvSpPr>
          <p:nvPr>
            <p:ph type="sldNum" sz="quarter" idx="11"/>
          </p:nvPr>
        </p:nvSpPr>
        <p:spPr/>
        <p:txBody>
          <a:bodyPr/>
          <a:lstStyle/>
          <a:p>
            <a:fld id="{CE58CB1E-F828-4F11-99E0-327109AF9DA4}" type="slidenum">
              <a:rPr lang="de-DE" smtClean="0"/>
              <a:pPr/>
              <a:t>5</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319090" y="1847850"/>
            <a:ext cx="8508999" cy="2998470"/>
          </a:xfrm>
        </p:spPr>
        <p:txBody>
          <a:bodyPr/>
          <a:lstStyle/>
          <a:p>
            <a:r>
              <a:rPr lang="de-DE" dirty="0"/>
              <a:t>Als Grundlage dient der Corporate Design Style Guide der TUM.</a:t>
            </a:r>
            <a:br>
              <a:rPr lang="de-DE" dirty="0"/>
            </a:br>
            <a:r>
              <a:rPr lang="de-DE" dirty="0"/>
              <a:t>Die Präsentationsvorlage ist auf gute Lesbarkeit und klare Darstellung von Informationen optimiert.</a:t>
            </a:r>
          </a:p>
        </p:txBody>
      </p:sp>
      <p:sp>
        <p:nvSpPr>
          <p:cNvPr id="3" name="Titel 2"/>
          <p:cNvSpPr>
            <a:spLocks noGrp="1"/>
          </p:cNvSpPr>
          <p:nvPr>
            <p:ph type="title"/>
          </p:nvPr>
        </p:nvSpPr>
        <p:spPr>
          <a:xfrm>
            <a:off x="319090" y="904500"/>
            <a:ext cx="8508999" cy="838575"/>
          </a:xfrm>
        </p:spPr>
        <p:txBody>
          <a:bodyPr/>
          <a:lstStyle/>
          <a:p>
            <a:r>
              <a:rPr lang="de-DE" dirty="0"/>
              <a:t>Hier steht eine Überschrift</a:t>
            </a:r>
            <a:br>
              <a:rPr lang="de-DE" dirty="0"/>
            </a:br>
            <a:r>
              <a:rPr lang="de-DE" dirty="0"/>
              <a:t>max. 2-zeilig</a:t>
            </a:r>
          </a:p>
        </p:txBody>
      </p:sp>
      <p:sp>
        <p:nvSpPr>
          <p:cNvPr id="4" name="Foliennummernplatzhalter 3"/>
          <p:cNvSpPr>
            <a:spLocks noGrp="1"/>
          </p:cNvSpPr>
          <p:nvPr>
            <p:ph type="sldNum" sz="quarter" idx="11"/>
          </p:nvPr>
        </p:nvSpPr>
        <p:spPr/>
        <p:txBody>
          <a:bodyPr/>
          <a:lstStyle/>
          <a:p>
            <a:fld id="{CE58CB1E-F828-4F11-99E0-327109AF9DA4}" type="slidenum">
              <a:rPr lang="de-DE" smtClean="0"/>
              <a:pPr/>
              <a:t>6</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Das Grundprinzip ist, Informationen bestmöglich zu transportieren. Dazu muss vor allem die Schrift einheitlich und für alle im Raum lesbar sein. </a:t>
            </a:r>
          </a:p>
          <a:p>
            <a:endParaRPr lang="de-DE" dirty="0"/>
          </a:p>
          <a:p>
            <a:r>
              <a:rPr lang="de-DE" dirty="0"/>
              <a:t>Schriftart: Arial</a:t>
            </a:r>
          </a:p>
          <a:p>
            <a:r>
              <a:rPr lang="de-DE" dirty="0"/>
              <a:t>Schriftgrößen: 25 | 18 | 14 | 11</a:t>
            </a:r>
          </a:p>
          <a:p>
            <a:r>
              <a:rPr lang="de-DE" dirty="0"/>
              <a:t>Zeilenabstand: 1,15mm</a:t>
            </a:r>
          </a:p>
          <a:p>
            <a:endParaRPr lang="de-DE" dirty="0"/>
          </a:p>
          <a:p>
            <a:r>
              <a:rPr lang="de-DE" dirty="0"/>
              <a:t>Die Einstellungen sind in den Textfeldern und Textfeldvorlagen dieses </a:t>
            </a:r>
            <a:r>
              <a:rPr lang="de-DE" dirty="0" err="1"/>
              <a:t>ppt</a:t>
            </a:r>
            <a:r>
              <a:rPr lang="de-DE" dirty="0"/>
              <a:t>-Masters als Standard eingestellt. Bei Diagrammen und Tabellen muss die Schriftgröße ggf. angepasst werden. Für Auszeichnungen im Fließtext kann auch fett markiert werden. Bei großer Distanz bzw. kleinem Präsentationsmedium kann der Schriftgrad notfalls proportional erhöht werden.</a:t>
            </a:r>
          </a:p>
        </p:txBody>
      </p:sp>
      <p:sp>
        <p:nvSpPr>
          <p:cNvPr id="3" name="Titel 2"/>
          <p:cNvSpPr>
            <a:spLocks noGrp="1"/>
          </p:cNvSpPr>
          <p:nvPr>
            <p:ph type="title"/>
          </p:nvPr>
        </p:nvSpPr>
        <p:spPr/>
        <p:txBody>
          <a:bodyPr/>
          <a:lstStyle/>
          <a:p>
            <a:r>
              <a:rPr lang="de-DE" dirty="0"/>
              <a:t>Schrift</a:t>
            </a:r>
          </a:p>
        </p:txBody>
      </p:sp>
      <p:sp>
        <p:nvSpPr>
          <p:cNvPr id="4" name="Foliennummernplatzhalter 3"/>
          <p:cNvSpPr>
            <a:spLocks noGrp="1"/>
          </p:cNvSpPr>
          <p:nvPr>
            <p:ph type="sldNum" sz="quarter" idx="11"/>
          </p:nvPr>
        </p:nvSpPr>
        <p:spPr/>
        <p:txBody>
          <a:bodyPr/>
          <a:lstStyle/>
          <a:p>
            <a:fld id="{CE58CB1E-F828-4F11-99E0-327109AF9DA4}" type="slidenum">
              <a:rPr lang="de-DE" smtClean="0"/>
              <a:pPr/>
              <a:t>7</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Als erstes soll mit schwarz und weiß gearbeitet werden.</a:t>
            </a:r>
            <a:br>
              <a:rPr lang="de-DE" dirty="0"/>
            </a:br>
            <a:r>
              <a:rPr lang="de-DE" dirty="0"/>
              <a:t>Für Aufwändigere Darstellungen sind Farben mit Bedacht und in möglichst geringem Umfang einzusetzen.</a:t>
            </a:r>
            <a:br>
              <a:rPr lang="de-DE" dirty="0"/>
            </a:br>
            <a:r>
              <a:rPr lang="de-DE" dirty="0"/>
              <a:t>In diesem Folienmaster ist die Farbpalette festgelegt.</a:t>
            </a:r>
          </a:p>
          <a:p>
            <a:endParaRPr lang="de-DE" dirty="0"/>
          </a:p>
          <a:p>
            <a:r>
              <a:rPr lang="de-DE" dirty="0"/>
              <a:t>Zuerst mit den Primärfarben arbeiten.</a:t>
            </a:r>
          </a:p>
          <a:p>
            <a:endParaRPr lang="de-DE" dirty="0"/>
          </a:p>
          <a:p>
            <a:endParaRPr lang="de-DE" dirty="0"/>
          </a:p>
          <a:p>
            <a:r>
              <a:rPr lang="de-DE" dirty="0"/>
              <a:t>Für z.B. komplexe Diagramme stehen noch Sekundärfarben zur Verfügung.</a:t>
            </a:r>
          </a:p>
          <a:p>
            <a:endParaRPr lang="de-DE" dirty="0"/>
          </a:p>
          <a:p>
            <a:endParaRPr lang="de-DE" dirty="0"/>
          </a:p>
          <a:p>
            <a:r>
              <a:rPr lang="de-DE" dirty="0"/>
              <a:t>Gering im Einsatz sind die Akzentfarben.</a:t>
            </a:r>
          </a:p>
          <a:p>
            <a:endParaRPr lang="de-DE" dirty="0"/>
          </a:p>
        </p:txBody>
      </p:sp>
      <p:sp>
        <p:nvSpPr>
          <p:cNvPr id="3" name="Titel 2"/>
          <p:cNvSpPr>
            <a:spLocks noGrp="1"/>
          </p:cNvSpPr>
          <p:nvPr>
            <p:ph type="title"/>
          </p:nvPr>
        </p:nvSpPr>
        <p:spPr/>
        <p:txBody>
          <a:bodyPr/>
          <a:lstStyle/>
          <a:p>
            <a:r>
              <a:rPr lang="de-DE"/>
              <a:t>Farben</a:t>
            </a:r>
            <a:endParaRPr lang="de-DE" dirty="0"/>
          </a:p>
        </p:txBody>
      </p:sp>
      <p:sp>
        <p:nvSpPr>
          <p:cNvPr id="4" name="Foliennummernplatzhalter 3"/>
          <p:cNvSpPr>
            <a:spLocks noGrp="1"/>
          </p:cNvSpPr>
          <p:nvPr>
            <p:ph type="sldNum" sz="quarter" idx="11"/>
          </p:nvPr>
        </p:nvSpPr>
        <p:spPr/>
        <p:txBody>
          <a:bodyPr/>
          <a:lstStyle/>
          <a:p>
            <a:fld id="{CE58CB1E-F828-4F11-99E0-327109AF9DA4}" type="slidenum">
              <a:rPr lang="de-DE" smtClean="0"/>
              <a:pPr/>
              <a:t>8</a:t>
            </a:fld>
            <a:endParaRPr lang="de-DE" dirty="0"/>
          </a:p>
        </p:txBody>
      </p:sp>
      <p:sp>
        <p:nvSpPr>
          <p:cNvPr id="19" name="Fußzeilenplatzhalter 4"/>
          <p:cNvSpPr>
            <a:spLocks noGrp="1"/>
          </p:cNvSpPr>
          <p:nvPr>
            <p:ph type="ftr" sz="quarter" idx="12"/>
          </p:nvPr>
        </p:nvSpPr>
        <p:spPr/>
        <p:txBody>
          <a:bodyPr/>
          <a:lstStyle/>
          <a:p>
            <a:r>
              <a:rPr lang="de-DE" dirty="0"/>
              <a:t>Dr. </a:t>
            </a:r>
            <a:r>
              <a:rPr lang="de-DE" dirty="0" err="1"/>
              <a:t>rer</a:t>
            </a:r>
            <a:r>
              <a:rPr lang="de-DE" dirty="0"/>
              <a:t>. nat. Erika Mustermann (TUM) | kann beliebig erweitert werden | Infos mit Strich trennen</a:t>
            </a:r>
            <a:endParaRPr lang="en-US" dirty="0"/>
          </a:p>
        </p:txBody>
      </p:sp>
      <p:sp>
        <p:nvSpPr>
          <p:cNvPr id="14" name="Rechteck 13"/>
          <p:cNvSpPr/>
          <p:nvPr/>
        </p:nvSpPr>
        <p:spPr>
          <a:xfrm>
            <a:off x="321735" y="2882902"/>
            <a:ext cx="855132" cy="1841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accent1"/>
              </a:solidFill>
            </a:endParaRPr>
          </a:p>
        </p:txBody>
      </p:sp>
      <p:sp>
        <p:nvSpPr>
          <p:cNvPr id="24" name="Rechteck 23"/>
          <p:cNvSpPr/>
          <p:nvPr/>
        </p:nvSpPr>
        <p:spPr>
          <a:xfrm>
            <a:off x="1295402" y="2882902"/>
            <a:ext cx="855132" cy="18414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25" name="Rechteck 24"/>
          <p:cNvSpPr/>
          <p:nvPr/>
        </p:nvSpPr>
        <p:spPr>
          <a:xfrm>
            <a:off x="2260602" y="2882902"/>
            <a:ext cx="855132" cy="184148"/>
          </a:xfrm>
          <a:prstGeom prst="rect">
            <a:avLst/>
          </a:prstGeom>
          <a:solidFill>
            <a:schemeClr val="bg1"/>
          </a:solidFill>
          <a:ln w="6350" cap="flat" cmpd="sng" algn="ctr">
            <a:solidFill>
              <a:schemeClr val="tx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6" name="Rechteck 25"/>
          <p:cNvSpPr/>
          <p:nvPr/>
        </p:nvSpPr>
        <p:spPr>
          <a:xfrm>
            <a:off x="321735" y="3594102"/>
            <a:ext cx="855132" cy="1841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7" name="Rechteck 26"/>
          <p:cNvSpPr/>
          <p:nvPr/>
        </p:nvSpPr>
        <p:spPr>
          <a:xfrm>
            <a:off x="1295402" y="3594102"/>
            <a:ext cx="855132" cy="18414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8" name="Rechteck 27"/>
          <p:cNvSpPr/>
          <p:nvPr/>
        </p:nvSpPr>
        <p:spPr>
          <a:xfrm>
            <a:off x="2260602" y="3594102"/>
            <a:ext cx="855132" cy="18414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29" name="Rechteck 28"/>
          <p:cNvSpPr/>
          <p:nvPr/>
        </p:nvSpPr>
        <p:spPr>
          <a:xfrm>
            <a:off x="3225802" y="3594102"/>
            <a:ext cx="855132" cy="184148"/>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6" name="Rechteck 35"/>
          <p:cNvSpPr/>
          <p:nvPr/>
        </p:nvSpPr>
        <p:spPr>
          <a:xfrm>
            <a:off x="321735" y="4328320"/>
            <a:ext cx="855132" cy="18414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7" name="Rechteck 36"/>
          <p:cNvSpPr/>
          <p:nvPr/>
        </p:nvSpPr>
        <p:spPr>
          <a:xfrm>
            <a:off x="1295402" y="4328320"/>
            <a:ext cx="855132" cy="1841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
        <p:nvSpPr>
          <p:cNvPr id="38" name="Rechteck 37"/>
          <p:cNvSpPr/>
          <p:nvPr/>
        </p:nvSpPr>
        <p:spPr>
          <a:xfrm>
            <a:off x="2260602" y="4328320"/>
            <a:ext cx="855132" cy="18414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lstStyle/>
          <a:p>
            <a:r>
              <a:rPr lang="de-DE" dirty="0"/>
              <a:t>Kurze und knappe Texte, Fließtexte linksbündig, kein Blocksatz</a:t>
            </a:r>
          </a:p>
          <a:p>
            <a:endParaRPr lang="de-DE" dirty="0"/>
          </a:p>
          <a:p>
            <a:r>
              <a:rPr lang="de-DE" dirty="0"/>
              <a:t>Beispiel:</a:t>
            </a:r>
          </a:p>
          <a:p>
            <a:r>
              <a:rPr lang="de-DE" dirty="0" err="1"/>
              <a:t>Tem</a:t>
            </a:r>
            <a:r>
              <a:rPr lang="de-DE" dirty="0"/>
              <a:t> </a:t>
            </a:r>
            <a:r>
              <a:rPr lang="de-DE" dirty="0" err="1"/>
              <a:t>soluptam</a:t>
            </a:r>
            <a:r>
              <a:rPr lang="de-DE" dirty="0"/>
              <a:t>, </a:t>
            </a:r>
            <a:r>
              <a:rPr lang="de-DE" dirty="0" err="1"/>
              <a:t>nisi</a:t>
            </a:r>
            <a:r>
              <a:rPr lang="de-DE" dirty="0"/>
              <a:t> </a:t>
            </a:r>
            <a:r>
              <a:rPr lang="de-DE" dirty="0" err="1"/>
              <a:t>as</a:t>
            </a:r>
            <a:r>
              <a:rPr lang="de-DE" dirty="0"/>
              <a:t> </a:t>
            </a:r>
            <a:r>
              <a:rPr lang="de-DE" dirty="0" err="1"/>
              <a:t>verum</a:t>
            </a:r>
            <a:r>
              <a:rPr lang="de-DE" dirty="0"/>
              <a:t> </a:t>
            </a:r>
            <a:r>
              <a:rPr lang="de-DE" dirty="0" err="1"/>
              <a:t>ereprehendam</a:t>
            </a:r>
            <a:r>
              <a:rPr lang="de-DE" dirty="0"/>
              <a:t> </a:t>
            </a:r>
            <a:r>
              <a:rPr lang="de-DE" dirty="0" err="1"/>
              <a:t>at</a:t>
            </a:r>
            <a:r>
              <a:rPr lang="de-DE" dirty="0"/>
              <a:t> </a:t>
            </a:r>
            <a:r>
              <a:rPr lang="de-DE" dirty="0" err="1"/>
              <a:t>acculpa</a:t>
            </a:r>
            <a:r>
              <a:rPr lang="de-DE" dirty="0"/>
              <a:t> </a:t>
            </a:r>
            <a:r>
              <a:rPr lang="de-DE" dirty="0" err="1"/>
              <a:t>quidisq</a:t>
            </a:r>
            <a:r>
              <a:rPr lang="de-DE" dirty="0"/>
              <a:t> </a:t>
            </a:r>
            <a:r>
              <a:rPr lang="de-DE" dirty="0" err="1"/>
              <a:t>uissit</a:t>
            </a:r>
            <a:r>
              <a:rPr lang="de-DE" dirty="0"/>
              <a:t> </a:t>
            </a:r>
            <a:r>
              <a:rPr lang="de-DE" dirty="0" err="1"/>
              <a:t>volupta</a:t>
            </a:r>
            <a:r>
              <a:rPr lang="de-DE" dirty="0"/>
              <a:t> </a:t>
            </a:r>
            <a:r>
              <a:rPr lang="de-DE" dirty="0" err="1"/>
              <a:t>tusdant</a:t>
            </a:r>
            <a:r>
              <a:rPr lang="de-DE" dirty="0"/>
              <a:t> </a:t>
            </a:r>
            <a:r>
              <a:rPr lang="de-DE" dirty="0" err="1"/>
              <a:t>utem</a:t>
            </a:r>
            <a:r>
              <a:rPr lang="de-DE" dirty="0"/>
              <a:t> </a:t>
            </a:r>
            <a:r>
              <a:rPr lang="de-DE" dirty="0" err="1"/>
              <a:t>as</a:t>
            </a:r>
            <a:r>
              <a:rPr lang="de-DE" dirty="0"/>
              <a:t> </a:t>
            </a:r>
            <a:r>
              <a:rPr lang="de-DE" dirty="0" err="1"/>
              <a:t>etur</a:t>
            </a:r>
            <a:r>
              <a:rPr lang="de-DE" dirty="0"/>
              <a:t>, </a:t>
            </a:r>
            <a:r>
              <a:rPr lang="de-DE" dirty="0" err="1"/>
              <a:t>odi</a:t>
            </a:r>
            <a:r>
              <a:rPr lang="de-DE" dirty="0"/>
              <a:t> </a:t>
            </a:r>
            <a:r>
              <a:rPr lang="de-DE" dirty="0" err="1"/>
              <a:t>odis</a:t>
            </a:r>
            <a:r>
              <a:rPr lang="de-DE" dirty="0"/>
              <a:t> es </a:t>
            </a:r>
            <a:r>
              <a:rPr lang="de-DE" dirty="0" err="1"/>
              <a:t>doluptiae</a:t>
            </a:r>
            <a:r>
              <a:rPr lang="de-DE" dirty="0"/>
              <a:t> dem </a:t>
            </a:r>
            <a:r>
              <a:rPr lang="de-DE" dirty="0" err="1"/>
              <a:t>nimaion</a:t>
            </a:r>
            <a:r>
              <a:rPr lang="de-DE" dirty="0"/>
              <a:t> </a:t>
            </a:r>
            <a:r>
              <a:rPr lang="de-DE" dirty="0" err="1"/>
              <a:t>con</a:t>
            </a:r>
            <a:r>
              <a:rPr lang="de-DE" dirty="0"/>
              <a:t> </a:t>
            </a:r>
            <a:r>
              <a:rPr lang="de-DE" dirty="0" err="1"/>
              <a:t>nossinctenis</a:t>
            </a:r>
            <a:r>
              <a:rPr lang="de-DE" dirty="0"/>
              <a:t> </a:t>
            </a:r>
            <a:r>
              <a:rPr lang="de-DE" dirty="0" err="1"/>
              <a:t>pora</a:t>
            </a:r>
            <a:r>
              <a:rPr lang="de-DE" dirty="0"/>
              <a:t> </a:t>
            </a:r>
            <a:r>
              <a:rPr lang="de-DE" dirty="0" err="1"/>
              <a:t>quam</a:t>
            </a:r>
            <a:r>
              <a:rPr lang="de-DE" dirty="0"/>
              <a:t> </a:t>
            </a:r>
            <a:r>
              <a:rPr lang="de-DE" dirty="0" err="1"/>
              <a:t>voloria</a:t>
            </a:r>
            <a:r>
              <a:rPr lang="de-DE" dirty="0"/>
              <a:t> </a:t>
            </a:r>
            <a:r>
              <a:rPr lang="de-DE" dirty="0" err="1"/>
              <a:t>consenimus</a:t>
            </a:r>
            <a:r>
              <a:rPr lang="de-DE" dirty="0"/>
              <a:t> </a:t>
            </a:r>
            <a:r>
              <a:rPr lang="de-DE" dirty="0" err="1"/>
              <a:t>blabore</a:t>
            </a:r>
            <a:r>
              <a:rPr lang="de-DE" dirty="0"/>
              <a:t> </a:t>
            </a:r>
            <a:r>
              <a:rPr lang="de-DE" dirty="0" err="1"/>
              <a:t>everfer</a:t>
            </a:r>
            <a:r>
              <a:rPr lang="de-DE" dirty="0"/>
              <a:t> </a:t>
            </a:r>
            <a:r>
              <a:rPr lang="de-DE" dirty="0" err="1"/>
              <a:t>epeliquo</a:t>
            </a:r>
            <a:r>
              <a:rPr lang="de-DE" dirty="0"/>
              <a:t> </a:t>
            </a:r>
            <a:r>
              <a:rPr lang="de-DE" dirty="0" err="1"/>
              <a:t>maio</a:t>
            </a:r>
            <a:r>
              <a:rPr lang="de-DE" dirty="0"/>
              <a:t> </a:t>
            </a:r>
            <a:r>
              <a:rPr lang="de-DE" dirty="0" err="1"/>
              <a:t>etur</a:t>
            </a:r>
            <a:r>
              <a:rPr lang="de-DE" dirty="0"/>
              <a:t>.</a:t>
            </a:r>
          </a:p>
        </p:txBody>
      </p:sp>
      <p:sp>
        <p:nvSpPr>
          <p:cNvPr id="3" name="Titel 2"/>
          <p:cNvSpPr>
            <a:spLocks noGrp="1"/>
          </p:cNvSpPr>
          <p:nvPr>
            <p:ph type="title"/>
          </p:nvPr>
        </p:nvSpPr>
        <p:spPr/>
        <p:txBody>
          <a:bodyPr/>
          <a:lstStyle/>
          <a:p>
            <a:r>
              <a:rPr lang="de-DE" dirty="0"/>
              <a:t>Texte</a:t>
            </a:r>
          </a:p>
        </p:txBody>
      </p:sp>
      <p:sp>
        <p:nvSpPr>
          <p:cNvPr id="4" name="Foliennummernplatzhalter 3"/>
          <p:cNvSpPr>
            <a:spLocks noGrp="1"/>
          </p:cNvSpPr>
          <p:nvPr>
            <p:ph type="sldNum" sz="quarter" idx="11"/>
          </p:nvPr>
        </p:nvSpPr>
        <p:spPr/>
        <p:txBody>
          <a:bodyPr/>
          <a:lstStyle/>
          <a:p>
            <a:fld id="{CE58CB1E-F828-4F11-99E0-327109AF9DA4}" type="slidenum">
              <a:rPr lang="de-DE" smtClean="0"/>
              <a:pPr/>
              <a:t>9</a:t>
            </a:fld>
            <a:endParaRPr lang="de-DE" dirty="0"/>
          </a:p>
        </p:txBody>
      </p:sp>
      <p:sp>
        <p:nvSpPr>
          <p:cNvPr id="6" name="Fußzeilenplatzhalter 4"/>
          <p:cNvSpPr>
            <a:spLocks noGrp="1"/>
          </p:cNvSpPr>
          <p:nvPr>
            <p:ph type="ftr" sz="quarter" idx="12"/>
          </p:nvPr>
        </p:nvSpPr>
        <p:spPr/>
        <p:txBody>
          <a:bodyPr/>
          <a:lstStyle/>
          <a:p>
            <a:r>
              <a:rPr lang="de-DE"/>
              <a:t>Dr. rer. nat. Erika Mustermann (TUM) | kann beliebig erweitert werden | Infos mit Strich trennen</a:t>
            </a:r>
            <a:endParaRPr lang="en-US" dirty="0"/>
          </a:p>
        </p:txBody>
      </p:sp>
    </p:spTree>
  </p:cSld>
  <p:clrMapOvr>
    <a:masterClrMapping/>
  </p:clrMapOvr>
</p:sld>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1E03A00F-5A34-475F-BA84-E2EBED434790}"/>
    </a:ext>
  </a:extLst>
</a:theme>
</file>

<file path=ppt/theme/theme2.xml><?xml version="1.0" encoding="utf-8"?>
<a:theme xmlns:a="http://schemas.openxmlformats.org/drawingml/2006/main" name="Titel 2">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008B5212-AD15-4DA8-AB6C-182350FFA4EA}"/>
    </a:ext>
  </a:extLst>
</a:theme>
</file>

<file path=ppt/theme/theme3.xml><?xml version="1.0" encoding="utf-8"?>
<a:theme xmlns:a="http://schemas.openxmlformats.org/drawingml/2006/main" name="Titel 3">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CFAC8027-78A3-4001-93FE-AE371D2D92B1}"/>
    </a:ext>
  </a:extLst>
</a:theme>
</file>

<file path=ppt/theme/theme4.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94C99F27-547F-408F-8FEB-51CB360826DB}"/>
    </a:ext>
  </a:extLst>
</a:theme>
</file>

<file path=ppt/theme/theme5.xml><?xml version="1.0" encoding="utf-8"?>
<a:theme xmlns:a="http://schemas.openxmlformats.org/drawingml/2006/main" name="Kapiteltrenner blau">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D62E0DEB-27C1-4887-9BB6-4AC5FC555B75}"/>
    </a:ext>
  </a:extLst>
</a:theme>
</file>

<file path=ppt/theme/theme6.xml><?xml version="1.0" encoding="utf-8"?>
<a:theme xmlns:a="http://schemas.openxmlformats.org/drawingml/2006/main" name="Kapiteltrenner schwarz">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D4175650-7EAE-421A-870A-005CB3789E30}"/>
    </a:ext>
  </a:extLst>
</a:theme>
</file>

<file path=ppt/theme/theme7.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2111_Praesentationsvorlage_16-9</Template>
  <TotalTime>0</TotalTime>
  <Words>1075</Words>
  <Application>Microsoft Office PowerPoint</Application>
  <PresentationFormat>On-screen Show (16:9)</PresentationFormat>
  <Paragraphs>152</Paragraphs>
  <Slides>22</Slides>
  <Notes>3</Notes>
  <HiddenSlides>0</HiddenSlides>
  <MMClips>0</MMClips>
  <ScaleCrop>false</ScaleCrop>
  <HeadingPairs>
    <vt:vector size="6" baseType="variant">
      <vt:variant>
        <vt:lpstr>Fonts Used</vt:lpstr>
      </vt:variant>
      <vt:variant>
        <vt:i4>5</vt:i4>
      </vt:variant>
      <vt:variant>
        <vt:lpstr>Theme</vt:lpstr>
      </vt:variant>
      <vt:variant>
        <vt:i4>6</vt:i4>
      </vt:variant>
      <vt:variant>
        <vt:lpstr>Slide Titles</vt:lpstr>
      </vt:variant>
      <vt:variant>
        <vt:i4>22</vt:i4>
      </vt:variant>
    </vt:vector>
  </HeadingPairs>
  <TitlesOfParts>
    <vt:vector size="33" baseType="lpstr">
      <vt:lpstr>Arial</vt:lpstr>
      <vt:lpstr>Calibri</vt:lpstr>
      <vt:lpstr>Courier New</vt:lpstr>
      <vt:lpstr>Symbol</vt:lpstr>
      <vt:lpstr>Wingdings</vt:lpstr>
      <vt:lpstr>Titel 1</vt:lpstr>
      <vt:lpstr>Titel 2</vt:lpstr>
      <vt:lpstr>Titel 3</vt:lpstr>
      <vt:lpstr>Inhalt</vt:lpstr>
      <vt:lpstr>Kapiteltrenner blau</vt:lpstr>
      <vt:lpstr>Kapiteltrenner schwarz</vt:lpstr>
      <vt:lpstr>N-body simulation</vt:lpstr>
      <vt:lpstr>PowerPoint Presentation</vt:lpstr>
      <vt:lpstr>PowerPoint Presentation</vt:lpstr>
      <vt:lpstr>Gültigkeit der Masterfolien</vt:lpstr>
      <vt:lpstr>Grundlage der Masterfolien</vt:lpstr>
      <vt:lpstr>Hier steht eine Überschrift max. 2-zeilig</vt:lpstr>
      <vt:lpstr>Schrift</vt:lpstr>
      <vt:lpstr>Farben</vt:lpstr>
      <vt:lpstr>Texte</vt:lpstr>
      <vt:lpstr>Bilder - Allgemein</vt:lpstr>
      <vt:lpstr>Aufzählung</vt:lpstr>
      <vt:lpstr>Bilder</vt:lpstr>
      <vt:lpstr>Bilder</vt:lpstr>
      <vt:lpstr>Bilder</vt:lpstr>
      <vt:lpstr>Bilder</vt:lpstr>
      <vt:lpstr>Nicht formatfüllende Bilder</vt:lpstr>
      <vt:lpstr>Bilder Format füllend - maximale Bildgröße</vt:lpstr>
      <vt:lpstr>Nicht Format füllende Bilder</vt:lpstr>
      <vt:lpstr>Tabelle – Beispiel 1</vt:lpstr>
      <vt:lpstr>Tabelle – Beispiel 2</vt:lpstr>
      <vt:lpstr>Diagramme – Beispiel 1</vt:lpstr>
      <vt:lpstr>Diagramme</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Fabian Hölzl</dc:creator>
  <cp:lastModifiedBy>Fabian Hölzl</cp:lastModifiedBy>
  <cp:revision>2</cp:revision>
  <cp:lastPrinted>2015-07-30T14:04:45Z</cp:lastPrinted>
  <dcterms:created xsi:type="dcterms:W3CDTF">2025-06-12T12:05:59Z</dcterms:created>
  <dcterms:modified xsi:type="dcterms:W3CDTF">2025-06-29T13:28:09Z</dcterms:modified>
</cp:coreProperties>
</file>