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372" r:id="rId17"/>
    <p:sldId id="395" r:id="rId18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272" autoAdjust="0"/>
  </p:normalViewPr>
  <p:slideViewPr>
    <p:cSldViewPr snapToGrid="0">
      <p:cViewPr varScale="1">
        <p:scale>
          <a:sx n="113" d="100"/>
          <a:sy n="113" d="100"/>
        </p:scale>
        <p:origin x="562" y="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29/06/2025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29/06/2025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gpugems/gpugems3/part-v-physics-simulation/chapter-31-fast-n-body-simulation-cud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N-Body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0" dirty="0"/>
              <a:t>Fabian Hölzl, Nicolas Sierra Manrique</a:t>
            </a:r>
          </a:p>
          <a:p>
            <a:r>
              <a:rPr lang="en-US" noProof="0" dirty="0" err="1"/>
              <a:t>Technische</a:t>
            </a:r>
            <a:r>
              <a:rPr lang="en-US" noProof="0" dirty="0"/>
              <a:t> Universität München</a:t>
            </a:r>
          </a:p>
          <a:p>
            <a:r>
              <a:rPr lang="en-US" noProof="0" dirty="0" err="1"/>
              <a:t>Garching</a:t>
            </a:r>
            <a:r>
              <a:rPr lang="en-US" noProof="0" dirty="0"/>
              <a:t>, 03.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B414E-706E-7EE1-D00F-03536DC1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F8124D-81C7-AF1D-AED8-0BC2457A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Some videos of </a:t>
            </a:r>
            <a:r>
              <a:rPr lang="en-US" dirty="0" err="1"/>
              <a:t>nvidia</a:t>
            </a:r>
            <a:r>
              <a:rPr lang="en-US" dirty="0"/>
              <a:t> visualization how it could </a:t>
            </a:r>
            <a:r>
              <a:rPr lang="en-US"/>
              <a:t>look like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898025-B16E-D629-B1F7-206598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Visual Examples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6642E1-B495-6706-4D40-2F244D4B8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28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Als </a:t>
            </a:r>
            <a:r>
              <a:rPr lang="en-US" noProof="0" dirty="0" err="1"/>
              <a:t>erstes</a:t>
            </a:r>
            <a:r>
              <a:rPr lang="en-US" noProof="0" dirty="0"/>
              <a:t> </a:t>
            </a:r>
            <a:r>
              <a:rPr lang="en-US" noProof="0" dirty="0" err="1"/>
              <a:t>soll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schwarz und </a:t>
            </a:r>
            <a:r>
              <a:rPr lang="en-US" noProof="0" dirty="0" err="1"/>
              <a:t>weiß</a:t>
            </a:r>
            <a:r>
              <a:rPr lang="en-US" noProof="0" dirty="0"/>
              <a:t> </a:t>
            </a:r>
            <a:r>
              <a:rPr lang="en-US" noProof="0" dirty="0" err="1"/>
              <a:t>gearbeitet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Für </a:t>
            </a:r>
            <a:r>
              <a:rPr lang="en-US" noProof="0" dirty="0" err="1"/>
              <a:t>Aufwändigere</a:t>
            </a:r>
            <a:r>
              <a:rPr lang="en-US" noProof="0" dirty="0"/>
              <a:t> </a:t>
            </a:r>
            <a:r>
              <a:rPr lang="en-US" noProof="0" dirty="0" err="1"/>
              <a:t>Darstellungen</a:t>
            </a:r>
            <a:r>
              <a:rPr lang="en-US" noProof="0" dirty="0"/>
              <a:t> </a:t>
            </a:r>
            <a:r>
              <a:rPr lang="en-US" noProof="0" dirty="0" err="1"/>
              <a:t>sind</a:t>
            </a:r>
            <a:r>
              <a:rPr lang="en-US" noProof="0" dirty="0"/>
              <a:t> Farben </a:t>
            </a:r>
            <a:r>
              <a:rPr lang="en-US" noProof="0" dirty="0" err="1"/>
              <a:t>mit</a:t>
            </a:r>
            <a:r>
              <a:rPr lang="en-US" noProof="0" dirty="0"/>
              <a:t> </a:t>
            </a:r>
            <a:r>
              <a:rPr lang="en-US" noProof="0" dirty="0" err="1"/>
              <a:t>Bedacht</a:t>
            </a:r>
            <a:r>
              <a:rPr lang="en-US" noProof="0" dirty="0"/>
              <a:t> und in </a:t>
            </a:r>
            <a:r>
              <a:rPr lang="en-US" noProof="0" dirty="0" err="1"/>
              <a:t>möglichst</a:t>
            </a:r>
            <a:r>
              <a:rPr lang="en-US" noProof="0" dirty="0"/>
              <a:t> </a:t>
            </a:r>
            <a:r>
              <a:rPr lang="en-US" noProof="0" dirty="0" err="1"/>
              <a:t>geringem</a:t>
            </a:r>
            <a:r>
              <a:rPr lang="en-US" noProof="0" dirty="0"/>
              <a:t> </a:t>
            </a:r>
            <a:r>
              <a:rPr lang="en-US" noProof="0" dirty="0" err="1"/>
              <a:t>Umfang</a:t>
            </a:r>
            <a:r>
              <a:rPr lang="en-US" noProof="0" dirty="0"/>
              <a:t> </a:t>
            </a:r>
            <a:r>
              <a:rPr lang="en-US" noProof="0" dirty="0" err="1"/>
              <a:t>einzusetzen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In </a:t>
            </a:r>
            <a:r>
              <a:rPr lang="en-US" noProof="0" dirty="0" err="1"/>
              <a:t>diesem</a:t>
            </a:r>
            <a:r>
              <a:rPr lang="en-US" noProof="0" dirty="0"/>
              <a:t> </a:t>
            </a:r>
            <a:r>
              <a:rPr lang="en-US" noProof="0" dirty="0" err="1"/>
              <a:t>Folienmaster</a:t>
            </a:r>
            <a:r>
              <a:rPr lang="en-US" noProof="0" dirty="0"/>
              <a:t> </a:t>
            </a:r>
            <a:r>
              <a:rPr lang="en-US" noProof="0" dirty="0" err="1"/>
              <a:t>ist</a:t>
            </a:r>
            <a:r>
              <a:rPr lang="en-US" noProof="0" dirty="0"/>
              <a:t> die </a:t>
            </a:r>
            <a:r>
              <a:rPr lang="en-US" noProof="0" dirty="0" err="1"/>
              <a:t>Farbpalette</a:t>
            </a:r>
            <a:r>
              <a:rPr lang="en-US" noProof="0" dirty="0"/>
              <a:t> </a:t>
            </a:r>
            <a:r>
              <a:rPr lang="en-US" noProof="0" dirty="0" err="1"/>
              <a:t>festgelegt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 err="1"/>
              <a:t>Zuerst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den </a:t>
            </a:r>
            <a:r>
              <a:rPr lang="en-US" noProof="0" dirty="0" err="1"/>
              <a:t>Primärfarben</a:t>
            </a:r>
            <a:r>
              <a:rPr lang="en-US" noProof="0" dirty="0"/>
              <a:t> </a:t>
            </a:r>
            <a:r>
              <a:rPr lang="en-US" noProof="0" dirty="0" err="1"/>
              <a:t>arbeiten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Für </a:t>
            </a:r>
            <a:r>
              <a:rPr lang="en-US" noProof="0" dirty="0" err="1"/>
              <a:t>z.B.</a:t>
            </a:r>
            <a:r>
              <a:rPr lang="en-US" noProof="0" dirty="0"/>
              <a:t> </a:t>
            </a:r>
            <a:r>
              <a:rPr lang="en-US" noProof="0" dirty="0" err="1"/>
              <a:t>komplexe</a:t>
            </a:r>
            <a:r>
              <a:rPr lang="en-US" noProof="0" dirty="0"/>
              <a:t> </a:t>
            </a:r>
            <a:r>
              <a:rPr lang="en-US" noProof="0" dirty="0" err="1"/>
              <a:t>Diagramme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 </a:t>
            </a:r>
            <a:r>
              <a:rPr lang="en-US" noProof="0" dirty="0" err="1"/>
              <a:t>noch</a:t>
            </a:r>
            <a:r>
              <a:rPr lang="en-US" noProof="0" dirty="0"/>
              <a:t> </a:t>
            </a:r>
            <a:r>
              <a:rPr lang="en-US" noProof="0" dirty="0" err="1"/>
              <a:t>Sekundärfarben</a:t>
            </a:r>
            <a:r>
              <a:rPr lang="en-US" noProof="0" dirty="0"/>
              <a:t> </a:t>
            </a:r>
            <a:r>
              <a:rPr lang="en-US" noProof="0" dirty="0" err="1"/>
              <a:t>zur</a:t>
            </a:r>
            <a:r>
              <a:rPr lang="en-US" noProof="0" dirty="0"/>
              <a:t> </a:t>
            </a:r>
            <a:r>
              <a:rPr lang="en-US" noProof="0" dirty="0" err="1"/>
              <a:t>Verfügung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Gering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Einsatz</a:t>
            </a:r>
            <a:r>
              <a:rPr lang="en-US" noProof="0" dirty="0"/>
              <a:t> </a:t>
            </a:r>
            <a:r>
              <a:rPr lang="en-US" noProof="0" dirty="0" err="1"/>
              <a:t>sind</a:t>
            </a:r>
            <a:r>
              <a:rPr lang="en-US" noProof="0" dirty="0"/>
              <a:t> die </a:t>
            </a:r>
            <a:r>
              <a:rPr lang="en-US" noProof="0" dirty="0" err="1"/>
              <a:t>Akzentfarben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Farben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Dr. </a:t>
            </a:r>
            <a:r>
              <a:rPr lang="en-US" noProof="0" dirty="0" err="1"/>
              <a:t>rer</a:t>
            </a:r>
            <a:r>
              <a:rPr lang="en-US" noProof="0" dirty="0"/>
              <a:t>. nat. Erika </a:t>
            </a:r>
            <a:r>
              <a:rPr lang="en-US" noProof="0" dirty="0" err="1"/>
              <a:t>Mustermann</a:t>
            </a:r>
            <a:r>
              <a:rPr lang="en-US" noProof="0" dirty="0"/>
              <a:t> (TUM) | </a:t>
            </a:r>
            <a:r>
              <a:rPr lang="en-US" noProof="0" dirty="0" err="1"/>
              <a:t>kann</a:t>
            </a:r>
            <a:r>
              <a:rPr lang="en-US" noProof="0" dirty="0"/>
              <a:t> </a:t>
            </a:r>
            <a:r>
              <a:rPr lang="en-US" noProof="0" dirty="0" err="1"/>
              <a:t>beliebig</a:t>
            </a:r>
            <a:r>
              <a:rPr lang="en-US" noProof="0" dirty="0"/>
              <a:t> </a:t>
            </a:r>
            <a:r>
              <a:rPr lang="en-US" noProof="0" dirty="0" err="1"/>
              <a:t>erweitert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r>
              <a:rPr lang="en-US" noProof="0" dirty="0"/>
              <a:t> | </a:t>
            </a:r>
            <a:r>
              <a:rPr lang="en-US" noProof="0" dirty="0" err="1"/>
              <a:t>Infos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Strich </a:t>
            </a:r>
            <a:r>
              <a:rPr lang="en-US" noProof="0" dirty="0" err="1"/>
              <a:t>trennen</a:t>
            </a:r>
            <a:endParaRPr lang="en-US" noProof="0" dirty="0"/>
          </a:p>
        </p:txBody>
      </p:sp>
      <p:sp>
        <p:nvSpPr>
          <p:cNvPr id="14" name="Rechteck 13"/>
          <p:cNvSpPr/>
          <p:nvPr/>
        </p:nvSpPr>
        <p:spPr>
          <a:xfrm>
            <a:off x="321735" y="2882902"/>
            <a:ext cx="855132" cy="1841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2882902"/>
            <a:ext cx="855132" cy="184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2882902"/>
            <a:ext cx="855132" cy="1841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6" name="Rechteck 25"/>
          <p:cNvSpPr/>
          <p:nvPr/>
        </p:nvSpPr>
        <p:spPr>
          <a:xfrm>
            <a:off x="321735" y="3594102"/>
            <a:ext cx="855132" cy="18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7" name="Rechteck 26"/>
          <p:cNvSpPr/>
          <p:nvPr/>
        </p:nvSpPr>
        <p:spPr>
          <a:xfrm>
            <a:off x="1295402" y="3594102"/>
            <a:ext cx="855132" cy="184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8" name="Rechteck 27"/>
          <p:cNvSpPr/>
          <p:nvPr/>
        </p:nvSpPr>
        <p:spPr>
          <a:xfrm>
            <a:off x="2260602" y="3594102"/>
            <a:ext cx="855132" cy="184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9" name="Rechteck 28"/>
          <p:cNvSpPr/>
          <p:nvPr/>
        </p:nvSpPr>
        <p:spPr>
          <a:xfrm>
            <a:off x="3225802" y="3594102"/>
            <a:ext cx="855132" cy="184148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6" name="Rechteck 35"/>
          <p:cNvSpPr/>
          <p:nvPr/>
        </p:nvSpPr>
        <p:spPr>
          <a:xfrm>
            <a:off x="321735" y="4328320"/>
            <a:ext cx="855132" cy="1841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7" name="Rechteck 36"/>
          <p:cNvSpPr/>
          <p:nvPr/>
        </p:nvSpPr>
        <p:spPr>
          <a:xfrm>
            <a:off x="1295402" y="4328320"/>
            <a:ext cx="855132" cy="184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8" name="Rechteck 37"/>
          <p:cNvSpPr/>
          <p:nvPr/>
        </p:nvSpPr>
        <p:spPr>
          <a:xfrm>
            <a:off x="2260602" y="4328320"/>
            <a:ext cx="855132" cy="184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8A0D-B43D-1529-9A9B-8C7055BAF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C78B-85C1-7420-2256-E4BBD56A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https://developer.nvidia.com/gpugems/gpugems3/part-v-physics-simulation/chapter-31-fast-n-body-simulation-cuda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6450CF-BAF3-4381-4DB6-D7395FE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CEE7E5-79B4-3CD5-DC19-EDBA2AEB1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Introduction to N-Body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Physics for Stellar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Position Integration </a:t>
            </a:r>
            <a:r>
              <a:rPr lang="en-US" dirty="0"/>
              <a:t>Methods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Nvidia’s N-Body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61D5D-6132-3665-1F7B-6872CBFA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199BC0B-2B66-5E8E-816B-162C5388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noProof="0" dirty="0"/>
              <a:t>-multiple bodies interacting </a:t>
            </a:r>
            <a:r>
              <a:rPr lang="en-US" dirty="0"/>
              <a:t>with each other based on some physical law</a:t>
            </a:r>
            <a:br>
              <a:rPr lang="en-US" dirty="0"/>
            </a:br>
            <a:r>
              <a:rPr lang="en-US" dirty="0"/>
              <a:t>-&gt; forces between each particle</a:t>
            </a:r>
          </a:p>
          <a:p>
            <a:r>
              <a:rPr lang="en-US" dirty="0"/>
              <a:t>-&gt; e.g. gravitation or molecular dynamics (</a:t>
            </a:r>
            <a:r>
              <a:rPr lang="en-US" dirty="0" err="1"/>
              <a:t>dna</a:t>
            </a:r>
            <a:r>
              <a:rPr lang="en-US" dirty="0"/>
              <a:t>/protein interactions, protein folding)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F1F882D-CDA3-80B5-E454-5C18A666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Introduction to N-Body Problems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D1307-233B-BD1A-8E0F-B15C59456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7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D5D9-A830-CECE-CCC9-133E3C92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46D9494-318F-ECE8-463B-240DCDA3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4428367" cy="2998470"/>
          </a:xfrm>
        </p:spPr>
        <p:txBody>
          <a:bodyPr/>
          <a:lstStyle/>
          <a:p>
            <a:r>
              <a:rPr lang="en-US" noProof="0" dirty="0"/>
              <a:t>Explain gravitational interaction (mostly from “</a:t>
            </a:r>
            <a:r>
              <a:rPr lang="de-DE" b="1" dirty="0"/>
              <a:t>31.2 All-Pairs N-Body Simulation</a:t>
            </a:r>
          </a:p>
          <a:p>
            <a:r>
              <a:rPr lang="en-US" dirty="0"/>
              <a:t>“ Gem3)</a:t>
            </a:r>
          </a:p>
          <a:p>
            <a:r>
              <a:rPr lang="en-US" dirty="0"/>
              <a:t>And explain softening factor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DEEB3D-6F42-43FC-A610-032D532A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Physics for Stellar Systems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36D17C-0B4E-AC54-1A2F-82AACDA53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8E496-20FE-27C7-CAB4-53B07ADD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01" y="950474"/>
            <a:ext cx="2022465" cy="32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56DA-0BEC-032B-4580-2389050B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9A945B-4638-CE87-D28E-77BCD5C9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All-pairs method</a:t>
            </a:r>
          </a:p>
          <a:p>
            <a:endParaRPr lang="en-US" dirty="0"/>
          </a:p>
          <a:p>
            <a:r>
              <a:rPr lang="en-US" dirty="0"/>
              <a:t>Barent-hut?</a:t>
            </a:r>
          </a:p>
          <a:p>
            <a:r>
              <a:rPr lang="en-US" dirty="0"/>
              <a:t>Other? (see </a:t>
            </a:r>
            <a:r>
              <a:rPr lang="en-US" dirty="0" err="1"/>
              <a:t>nvida</a:t>
            </a:r>
            <a:r>
              <a:rPr lang="en-US" dirty="0"/>
              <a:t> gem3 bottom)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F782E5-8DC2-C5F9-0A01-763CA0CF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Interaction 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6E5614-8C90-DB20-E5FC-14E511008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78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804ED-09BF-77C2-2B71-A8382554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53C23C-317B-2C5E-EF9A-773D3FDF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Euler method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Leapfrog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Verlet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(Leapfrog or </a:t>
            </a:r>
            <a:r>
              <a:rPr lang="en-US" dirty="0" err="1"/>
              <a:t>Verlet</a:t>
            </a:r>
            <a:r>
              <a:rPr lang="en-US" dirty="0"/>
              <a:t> first)?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56812E-2CF1-7503-9DCD-FA61BD43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Position Integration 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A5638C-ADFB-8752-B1EC-7F8C8808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D2689-7695-8CA3-57C1-78E4A01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601A7A-A11A-0FB2-F280-EE1F0D4D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NxN</a:t>
            </a:r>
            <a:r>
              <a:rPr lang="en-US" dirty="0"/>
              <a:t> matrix and tiling of said matrix</a:t>
            </a:r>
            <a:br>
              <a:rPr lang="en-US" dirty="0"/>
            </a:br>
            <a:r>
              <a:rPr lang="en-US" dirty="0"/>
              <a:t>in general just explaining </a:t>
            </a:r>
            <a:r>
              <a:rPr lang="en-US" dirty="0" err="1"/>
              <a:t>nvidias</a:t>
            </a:r>
            <a:r>
              <a:rPr lang="en-US" dirty="0"/>
              <a:t> gem3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2D6679-4B4E-8DFB-07AA-C9EEA82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Nvidia’s N-Body Algorithm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6393D-135F-699D-621D-1D23B7CBD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6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EA7A-518A-7052-45D3-7EFD380E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313B66-4A02-4E93-397E-C9A864EC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Pics of </a:t>
            </a:r>
            <a:r>
              <a:rPr lang="en-US" dirty="0" err="1"/>
              <a:t>nvidas</a:t>
            </a:r>
            <a:r>
              <a:rPr lang="en-US" dirty="0"/>
              <a:t> kernel and device functions</a:t>
            </a:r>
            <a:br>
              <a:rPr lang="en-US" dirty="0"/>
            </a:br>
            <a:r>
              <a:rPr lang="en-US" dirty="0"/>
              <a:t>some explanations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Some information on self written code, how these functions where implemented in own code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41AD8C9-CA79-8209-1D96-7BC0B771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44C134-12B2-0C59-8A55-6B2C9CEDD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32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35ED-9CC6-F5DB-9B2F-439DAD169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1ADF8F-EADC-2600-2346-C533F6D8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Performance/Plots on how simulation parameters where chosen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</a:t>
            </a:r>
            <a:r>
              <a:rPr lang="en-US" dirty="0" err="1"/>
              <a:t>compairision</a:t>
            </a:r>
            <a:r>
              <a:rPr lang="en-US" dirty="0"/>
              <a:t> between </a:t>
            </a:r>
            <a:r>
              <a:rPr lang="en-US" dirty="0" err="1"/>
              <a:t>gpus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Performance </a:t>
            </a:r>
            <a:r>
              <a:rPr lang="en-US" dirty="0" err="1"/>
              <a:t>compairision</a:t>
            </a:r>
            <a:r>
              <a:rPr lang="en-US" dirty="0"/>
              <a:t> between self written code and </a:t>
            </a:r>
            <a:r>
              <a:rPr lang="en-US" dirty="0" err="1"/>
              <a:t>nvidia</a:t>
            </a:r>
            <a:r>
              <a:rPr lang="en-US" dirty="0"/>
              <a:t> sample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5CCF58-208E-C800-52E9-8712B83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46764-0C0B-573A-F698-B7F4C0B68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39423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322</Words>
  <Application>Microsoft Office PowerPoint</Application>
  <PresentationFormat>On-screen Show (16:9)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N-Body Simulation</vt:lpstr>
      <vt:lpstr>Outline</vt:lpstr>
      <vt:lpstr>Introduction to N-Body Problems</vt:lpstr>
      <vt:lpstr>Physics for Stellar Systems</vt:lpstr>
      <vt:lpstr>Interaction Methods</vt:lpstr>
      <vt:lpstr>Position Integration Methods</vt:lpstr>
      <vt:lpstr>Nvidia’s N-Body Algorithm</vt:lpstr>
      <vt:lpstr>Code Samples</vt:lpstr>
      <vt:lpstr>Performance</vt:lpstr>
      <vt:lpstr>Visual Examples</vt:lpstr>
      <vt:lpstr>Farben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Hölzl</dc:creator>
  <cp:lastModifiedBy>Fabian Hölzl</cp:lastModifiedBy>
  <cp:revision>23</cp:revision>
  <cp:lastPrinted>2015-07-30T14:04:45Z</cp:lastPrinted>
  <dcterms:created xsi:type="dcterms:W3CDTF">2025-06-12T12:05:59Z</dcterms:created>
  <dcterms:modified xsi:type="dcterms:W3CDTF">2025-06-29T14:10:56Z</dcterms:modified>
</cp:coreProperties>
</file>