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4800"/>
              <a:t>Projekt</a:t>
            </a:r>
          </a:p>
          <a:p>
            <a:pPr lvl="0">
              <a:spcBef>
                <a:spcPts val="0"/>
              </a:spcBef>
              <a:buNone/>
            </a:pPr>
            <a:r>
              <a:rPr lang="sv" sz="4800"/>
              <a:t>Algoritmer och datastrukturer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Dylan Saleh &amp; Johan Kämpe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Projektbeskrivning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sv"/>
              <a:t>Registrera olika slagtyper på ett racket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sv"/>
              <a:t>Utdata till SD-kort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sv"/>
              <a:t>Sortera slag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sv"/>
              <a:t>Välja sorteringsalgoritm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Genomförande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49266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sv"/>
              <a:t>Accelerometer Z-riktning triggar slag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sv"/>
              <a:t>Kalibrering av accelerometer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sv"/>
              <a:t>Datastruktur och insamling av data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500" y="2399400"/>
            <a:ext cx="3619499" cy="22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Uppkoppling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sv"/>
              <a:t>Utvecklingskort: Arduino Uno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sv"/>
              <a:t>Gyro/Accelerometer: MPU-9250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700" y="1857549"/>
            <a:ext cx="2862174" cy="296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Utdata till serial monitor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6646" l="0" r="66656" t="14132"/>
          <a:stretch/>
        </p:blipFill>
        <p:spPr>
          <a:xfrm>
            <a:off x="1358300" y="1919074"/>
            <a:ext cx="2010158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 b="6411" l="0" r="64701" t="15689"/>
          <a:stretch/>
        </p:blipFill>
        <p:spPr>
          <a:xfrm>
            <a:off x="5238650" y="1919075"/>
            <a:ext cx="2164256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6178300" y="2286000"/>
            <a:ext cx="1224600" cy="186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6178300" y="3252175"/>
            <a:ext cx="1224600" cy="186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178300" y="4218350"/>
            <a:ext cx="1224600" cy="186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Utvärdering av algoritm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sv"/>
              <a:t>Bubble sort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sv"/>
              <a:t>Insertion sort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sv"/>
              <a:t>Selection sort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11167" l="732" r="75180" t="48280"/>
          <a:stretch/>
        </p:blipFill>
        <p:spPr>
          <a:xfrm>
            <a:off x="2910225" y="1963025"/>
            <a:ext cx="1776075" cy="16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13073" l="708" r="75604" t="48005"/>
          <a:stretch/>
        </p:blipFill>
        <p:spPr>
          <a:xfrm>
            <a:off x="4800599" y="1963025"/>
            <a:ext cx="1819999" cy="16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 b="12347" l="586" r="73787" t="48981"/>
          <a:stretch/>
        </p:blipFill>
        <p:spPr>
          <a:xfrm>
            <a:off x="6776727" y="1963025"/>
            <a:ext cx="1981571" cy="16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3315475" y="3736375"/>
            <a:ext cx="606600" cy="1002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Erfarenheter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sv"/>
              <a:t>Arduino kan ej hålla mycket data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sv"/>
              <a:t>Implementering av sorteringsalgoritm i arduino-kod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