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3" r:id="rId5"/>
    <p:sldId id="258" r:id="rId6"/>
    <p:sldId id="265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3F4F-8308-4335-A121-2F8299605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voteMachine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87AA5-12DC-4B7E-A87D-25E251477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kurs</a:t>
            </a:r>
            <a:r>
              <a:rPr lang="en-US" dirty="0"/>
              <a:t> </a:t>
            </a:r>
            <a:r>
              <a:rPr lang="en-US" i="1" dirty="0" err="1"/>
              <a:t>Datorkommunikation</a:t>
            </a:r>
            <a:endParaRPr lang="sv-SE" i="1" dirty="0"/>
          </a:p>
          <a:p>
            <a:r>
              <a:rPr lang="sv-SE" dirty="0"/>
              <a:t>Dylan Saleh / Johan Kämpe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E51E-0634-4213-A171-3FB5D2C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Röstningsmaskinen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91D6-6E4C-4C1F-9B8C-44DFF833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fråga</a:t>
            </a:r>
            <a:r>
              <a:rPr lang="en-US" dirty="0"/>
              <a:t> till display via App</a:t>
            </a:r>
          </a:p>
          <a:p>
            <a:r>
              <a:rPr lang="en-US" dirty="0" err="1"/>
              <a:t>Rösta</a:t>
            </a:r>
            <a:r>
              <a:rPr lang="en-US" dirty="0"/>
              <a:t> med </a:t>
            </a:r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knappar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maskinen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fråga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röster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web </a:t>
            </a:r>
            <a:r>
              <a:rPr lang="en-US" dirty="0" err="1"/>
              <a:t>och</a:t>
            </a:r>
            <a:r>
              <a:rPr lang="en-US" dirty="0"/>
              <a:t> display</a:t>
            </a:r>
          </a:p>
        </p:txBody>
      </p:sp>
    </p:spTree>
    <p:extLst>
      <p:ext uri="{BB962C8B-B14F-4D97-AF65-F5344CB8AC3E}">
        <p14:creationId xmlns:p14="http://schemas.microsoft.com/office/powerpoint/2010/main" val="126928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2.banggood.com/thumb/view/oaupload/banggood/images/6B/97/3cda1ef7-adef-92d8-f26b-9c047864b814.jpg">
            <a:extLst>
              <a:ext uri="{FF2B5EF4-FFF2-40B4-BE49-F238E27FC236}">
                <a16:creationId xmlns:a16="http://schemas.microsoft.com/office/drawing/2014/main" id="{AED5D736-65F7-4DED-8310-DF4D2E30A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3" r="3" b="12165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5B60A-FEA4-4222-954D-C37DD4C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Komponenter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EFB5-3B48-41DD-9AD1-85455A8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 err="1"/>
              <a:t>NodeMCU</a:t>
            </a:r>
            <a:endParaRPr lang="en-US" dirty="0"/>
          </a:p>
          <a:p>
            <a:r>
              <a:rPr lang="en-US" dirty="0"/>
              <a:t>HC-06 Bluetooth-</a:t>
            </a:r>
            <a:r>
              <a:rPr lang="en-US" dirty="0" err="1"/>
              <a:t>modul</a:t>
            </a:r>
            <a:endParaRPr lang="en-US" dirty="0"/>
          </a:p>
          <a:p>
            <a:r>
              <a:rPr lang="en-US" dirty="0"/>
              <a:t>SSD1306 Display </a:t>
            </a:r>
          </a:p>
          <a:p>
            <a:r>
              <a:rPr lang="en-US" dirty="0" err="1"/>
              <a:t>Knappar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0E54-3D05-4CF2-99C0-7ADDBE50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Ritning</a:t>
            </a:r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D1A93F-7CB4-4CD6-B3EB-3D4A1654A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09" y="1295943"/>
            <a:ext cx="7384407" cy="4251418"/>
          </a:xfrm>
        </p:spPr>
      </p:pic>
      <p:pic>
        <p:nvPicPr>
          <p:cNvPr id="1026" name="Picture 2" descr="Image result for ssd1306">
            <a:extLst>
              <a:ext uri="{FF2B5EF4-FFF2-40B4-BE49-F238E27FC236}">
                <a16:creationId xmlns:a16="http://schemas.microsoft.com/office/drawing/2014/main" id="{4FAF13ED-7F47-4948-9D67-5AF25A3B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4891" y1="35371" x2="18777" y2="32533"/>
                        <a14:foregroundMark x1="32096" y1="73799" x2="39520" y2="78603"/>
                        <a14:foregroundMark x1="74017" y1="65284" x2="74017" y2="37773"/>
                        <a14:foregroundMark x1="74017" y1="37773" x2="62882" y2="14410"/>
                        <a14:foregroundMark x1="62882" y1="14410" x2="67249" y2="62882"/>
                        <a14:foregroundMark x1="77293" y1="63537" x2="72052" y2="62882"/>
                        <a14:foregroundMark x1="84061" y1="63755" x2="78821" y2="58515"/>
                        <a14:foregroundMark x1="81659" y1="63755" x2="81441" y2="63537"/>
                        <a14:foregroundMark x1="37555" y1="79694" x2="34934" y2="76638"/>
                        <a14:foregroundMark x1="44541" y1="79913" x2="78384" y2="67249"/>
                        <a14:foregroundMark x1="65502" y1="17249" x2="70524" y2="23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21" y="1355344"/>
            <a:ext cx="1887884" cy="18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utton breadboard red green">
            <a:extLst>
              <a:ext uri="{FF2B5EF4-FFF2-40B4-BE49-F238E27FC236}">
                <a16:creationId xmlns:a16="http://schemas.microsoft.com/office/drawing/2014/main" id="{F145491B-0338-4878-89E5-AD26E8048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0" t="8120" r="14854" b="6667"/>
          <a:stretch/>
        </p:blipFill>
        <p:spPr bwMode="auto">
          <a:xfrm rot="892865">
            <a:off x="7978784" y="3601914"/>
            <a:ext cx="1385051" cy="12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img2.banggood.com/thumb/view/oaupload/banggood/images/6B/97/3cda1ef7-adef-92d8-f26b-9c047864b814.jpg">
            <a:extLst>
              <a:ext uri="{FF2B5EF4-FFF2-40B4-BE49-F238E27FC236}">
                <a16:creationId xmlns:a16="http://schemas.microsoft.com/office/drawing/2014/main" id="{F975BA3B-E176-4191-B935-72A9015F0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3" r="3" b="12165"/>
          <a:stretch/>
        </p:blipFill>
        <p:spPr bwMode="auto">
          <a:xfrm>
            <a:off x="1049191" y="5321964"/>
            <a:ext cx="1830669" cy="131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c06">
            <a:extLst>
              <a:ext uri="{FF2B5EF4-FFF2-40B4-BE49-F238E27FC236}">
                <a16:creationId xmlns:a16="http://schemas.microsoft.com/office/drawing/2014/main" id="{7E50814F-4FA2-4039-973C-983AC7083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5" b="28377"/>
          <a:stretch/>
        </p:blipFill>
        <p:spPr bwMode="auto">
          <a:xfrm>
            <a:off x="4456938" y="5063822"/>
            <a:ext cx="1888998" cy="77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57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D3B-DD9F-4DB9-97C1-72412FF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Användningsfall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783-660B-4B6E-8BEA-CB73FE23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779"/>
            <a:ext cx="8596668" cy="3880773"/>
          </a:xfrm>
        </p:spPr>
        <p:txBody>
          <a:bodyPr/>
          <a:lstStyle/>
          <a:p>
            <a:r>
              <a:rPr lang="en-US" dirty="0"/>
              <a:t>Mamma </a:t>
            </a:r>
            <a:r>
              <a:rPr lang="en-US" dirty="0" err="1"/>
              <a:t>vaknar</a:t>
            </a:r>
            <a:r>
              <a:rPr lang="en-US" dirty="0"/>
              <a:t> –&gt; </a:t>
            </a:r>
            <a:r>
              <a:rPr lang="en-US" dirty="0" err="1"/>
              <a:t>Använder</a:t>
            </a:r>
            <a:r>
              <a:rPr lang="en-US" dirty="0"/>
              <a:t> App: “Bio </a:t>
            </a:r>
            <a:r>
              <a:rPr lang="en-US" dirty="0" err="1"/>
              <a:t>ikväll</a:t>
            </a:r>
            <a:r>
              <a:rPr lang="en-US" dirty="0"/>
              <a:t>?” –&gt; </a:t>
            </a:r>
            <a:r>
              <a:rPr lang="en-US" dirty="0" err="1"/>
              <a:t>åker</a:t>
            </a:r>
            <a:r>
              <a:rPr lang="en-US" dirty="0"/>
              <a:t> till </a:t>
            </a:r>
            <a:r>
              <a:rPr lang="en-US" dirty="0" err="1"/>
              <a:t>arbete</a:t>
            </a:r>
            <a:endParaRPr lang="en-US" dirty="0"/>
          </a:p>
          <a:p>
            <a:r>
              <a:rPr lang="en-US" dirty="0"/>
              <a:t>Barn </a:t>
            </a:r>
            <a:r>
              <a:rPr lang="en-US" dirty="0" err="1"/>
              <a:t>vaknar</a:t>
            </a:r>
            <a:r>
              <a:rPr lang="en-US" dirty="0"/>
              <a:t> -&gt;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fråga</a:t>
            </a:r>
            <a:r>
              <a:rPr lang="en-US" dirty="0"/>
              <a:t> -&gt; </a:t>
            </a:r>
            <a:r>
              <a:rPr lang="en-US" dirty="0" err="1"/>
              <a:t>röstar</a:t>
            </a:r>
            <a:r>
              <a:rPr lang="en-US" dirty="0"/>
              <a:t> med </a:t>
            </a:r>
            <a:r>
              <a:rPr lang="en-US" dirty="0" err="1"/>
              <a:t>knappar</a:t>
            </a:r>
            <a:endParaRPr lang="en-US" dirty="0"/>
          </a:p>
          <a:p>
            <a:r>
              <a:rPr lang="en-US" dirty="0"/>
              <a:t>Mamma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arbete</a:t>
            </a:r>
            <a:r>
              <a:rPr lang="en-US" dirty="0"/>
              <a:t> -&gt; </a:t>
            </a:r>
            <a:r>
              <a:rPr lang="en-US" dirty="0" err="1"/>
              <a:t>Loggar</a:t>
            </a:r>
            <a:r>
              <a:rPr lang="en-US" dirty="0"/>
              <a:t> in via Web -&gt; </a:t>
            </a:r>
            <a:r>
              <a:rPr lang="en-US" dirty="0" err="1"/>
              <a:t>beställer</a:t>
            </a:r>
            <a:r>
              <a:rPr lang="en-US" dirty="0"/>
              <a:t> </a:t>
            </a:r>
            <a:r>
              <a:rPr lang="en-US" dirty="0" err="1"/>
              <a:t>rätt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biobiljetter</a:t>
            </a:r>
            <a:endParaRPr lang="en-US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350329C-16F2-4081-A2D4-D7A6A499B3DF}"/>
              </a:ext>
            </a:extLst>
          </p:cNvPr>
          <p:cNvSpPr/>
          <p:nvPr/>
        </p:nvSpPr>
        <p:spPr>
          <a:xfrm>
            <a:off x="2712720" y="1418134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4C02E4-C500-4918-B4FC-501DD899B6BC}"/>
              </a:ext>
            </a:extLst>
          </p:cNvPr>
          <p:cNvSpPr/>
          <p:nvPr/>
        </p:nvSpPr>
        <p:spPr>
          <a:xfrm>
            <a:off x="5833872" y="1418134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0471252-3489-41A5-8A65-D779206BBE1B}"/>
              </a:ext>
            </a:extLst>
          </p:cNvPr>
          <p:cNvSpPr/>
          <p:nvPr/>
        </p:nvSpPr>
        <p:spPr>
          <a:xfrm>
            <a:off x="2390105" y="1814374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F1E41B1-BC1B-47D7-B4E4-DC69A010250A}"/>
              </a:ext>
            </a:extLst>
          </p:cNvPr>
          <p:cNvSpPr/>
          <p:nvPr/>
        </p:nvSpPr>
        <p:spPr>
          <a:xfrm>
            <a:off x="3640202" y="1832583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6616107-A0A0-435F-AC55-1FE2D3AFE748}"/>
              </a:ext>
            </a:extLst>
          </p:cNvPr>
          <p:cNvSpPr/>
          <p:nvPr/>
        </p:nvSpPr>
        <p:spPr>
          <a:xfrm>
            <a:off x="3002280" y="2203059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101C5E-CA6B-4CDE-89B3-51393A4A01BC}"/>
              </a:ext>
            </a:extLst>
          </p:cNvPr>
          <p:cNvSpPr/>
          <p:nvPr/>
        </p:nvSpPr>
        <p:spPr>
          <a:xfrm>
            <a:off x="5166360" y="2203059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A90D3C-B5CF-4194-85CE-E1C0BBFA2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7" y="2756134"/>
            <a:ext cx="4540267" cy="3804232"/>
          </a:xfrm>
          <a:prstGeom prst="rect">
            <a:avLst/>
          </a:prstGeom>
        </p:spPr>
      </p:pic>
      <p:pic>
        <p:nvPicPr>
          <p:cNvPr id="12" name="Picture 11" descr="A circuit board&#10;&#10;Description generated with very high confidence">
            <a:extLst>
              <a:ext uri="{FF2B5EF4-FFF2-40B4-BE49-F238E27FC236}">
                <a16:creationId xmlns:a16="http://schemas.microsoft.com/office/drawing/2014/main" id="{CB09794C-4A13-4159-81EE-F13906D7C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52" t="36670" r="24428" b="19472"/>
          <a:stretch/>
        </p:blipFill>
        <p:spPr>
          <a:xfrm>
            <a:off x="5714402" y="3159216"/>
            <a:ext cx="5246712" cy="2894657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9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3574-FABE-4CC0-99A8-80D08827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Användningsfall</a:t>
            </a:r>
            <a:endParaRPr lang="en-US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A05C83-1B28-4D8B-9487-2AE9DB8E6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542" y="639437"/>
            <a:ext cx="2980395" cy="5301129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FF2D92-DCE8-4DFB-A355-3515991E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12686"/>
            <a:ext cx="6183473" cy="422788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78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EA236B-D819-4FF0-9065-668B8ADF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632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2175E-ABE0-4425-ACE9-36FCA6C5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Kod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95BF-E31A-45BC-9602-3977CC1D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sv-SE" sz="1500" dirty="0"/>
              <a:t>Arduino C++</a:t>
            </a:r>
          </a:p>
          <a:p>
            <a:r>
              <a:rPr lang="sv-SE" sz="1500" dirty="0"/>
              <a:t>C#</a:t>
            </a:r>
          </a:p>
          <a:p>
            <a:r>
              <a:rPr lang="sv-SE" sz="1500" dirty="0" err="1"/>
              <a:t>jQuery</a:t>
            </a:r>
            <a:endParaRPr lang="sv-SE" sz="1500" dirty="0"/>
          </a:p>
          <a:p>
            <a:r>
              <a:rPr lang="sv-SE" sz="1500" dirty="0" err="1"/>
              <a:t>Interrupts</a:t>
            </a:r>
            <a:endParaRPr lang="sv-SE" sz="1500" dirty="0"/>
          </a:p>
          <a:p>
            <a:r>
              <a:rPr lang="sv-SE" sz="15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84651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175E-ABE0-4425-ACE9-36FCA6C5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Påbyggnad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95BF-E31A-45BC-9602-3977CC1D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Historik, databas?</a:t>
            </a:r>
          </a:p>
          <a:p>
            <a:r>
              <a:rPr lang="sv-SE" dirty="0"/>
              <a:t>Rösta via web</a:t>
            </a:r>
          </a:p>
          <a:p>
            <a:r>
              <a:rPr lang="sv-SE" dirty="0"/>
              <a:t>Paketering, lödning</a:t>
            </a:r>
          </a:p>
        </p:txBody>
      </p:sp>
    </p:spTree>
    <p:extLst>
      <p:ext uri="{BB962C8B-B14F-4D97-AF65-F5344CB8AC3E}">
        <p14:creationId xmlns:p14="http://schemas.microsoft.com/office/powerpoint/2010/main" val="26356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D3B-DD9F-4DB9-97C1-72412FF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Länkar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783-660B-4B6E-8BEA-CB73FE23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https://github.com/GoblinDynamiteer/voteMachine</a:t>
            </a:r>
          </a:p>
        </p:txBody>
      </p:sp>
    </p:spTree>
    <p:extLst>
      <p:ext uri="{BB962C8B-B14F-4D97-AF65-F5344CB8AC3E}">
        <p14:creationId xmlns:p14="http://schemas.microsoft.com/office/powerpoint/2010/main" val="199235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108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voteMachine</vt:lpstr>
      <vt:lpstr>Röstningsmaskinen</vt:lpstr>
      <vt:lpstr>Komponenter</vt:lpstr>
      <vt:lpstr>Ritning</vt:lpstr>
      <vt:lpstr>Användningsfall</vt:lpstr>
      <vt:lpstr>Användningsfall</vt:lpstr>
      <vt:lpstr>Kod</vt:lpstr>
      <vt:lpstr>Påbyggnad</vt:lpstr>
      <vt:lpstr>Länkar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voteMachine</dc:title>
  <dc:creator>Johan Kämpe</dc:creator>
  <cp:lastModifiedBy>Johan Kämpe</cp:lastModifiedBy>
  <cp:revision>22</cp:revision>
  <dcterms:created xsi:type="dcterms:W3CDTF">2017-09-20T09:15:51Z</dcterms:created>
  <dcterms:modified xsi:type="dcterms:W3CDTF">2017-09-25T09:08:17Z</dcterms:modified>
</cp:coreProperties>
</file>