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3F4F-8308-4335-A121-2F8299605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voteMachine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87AA5-12DC-4B7E-A87D-25E251477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kurs</a:t>
            </a:r>
            <a:r>
              <a:rPr lang="en-US" dirty="0"/>
              <a:t> </a:t>
            </a:r>
            <a:r>
              <a:rPr lang="en-US" i="1" dirty="0" err="1"/>
              <a:t>Datorkommunikation</a:t>
            </a:r>
            <a:endParaRPr lang="sv-SE" i="1" dirty="0"/>
          </a:p>
          <a:p>
            <a:r>
              <a:rPr lang="sv-SE" dirty="0"/>
              <a:t>Dylan Saleh / Johan Kämpe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4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E51E-0634-4213-A171-3FB5D2C9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Röstningsmaskinen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91D6-6E4C-4C1F-9B8C-44DFF833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8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2.banggood.com/thumb/view/oaupload/banggood/images/6B/97/3cda1ef7-adef-92d8-f26b-9c047864b814.jpg">
            <a:extLst>
              <a:ext uri="{FF2B5EF4-FFF2-40B4-BE49-F238E27FC236}">
                <a16:creationId xmlns:a16="http://schemas.microsoft.com/office/drawing/2014/main" id="{AED5D736-65F7-4DED-8310-DF4D2E30A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3" r="3" b="12165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5B60A-FEA4-4222-954D-C37DD4C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Komponenter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EFB5-3B48-41DD-9AD1-85455A8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 err="1"/>
              <a:t>NodeMCU</a:t>
            </a:r>
            <a:endParaRPr lang="en-US" dirty="0"/>
          </a:p>
          <a:p>
            <a:r>
              <a:rPr lang="en-US" dirty="0"/>
              <a:t>HC-06 Bluetooth-</a:t>
            </a:r>
            <a:r>
              <a:rPr lang="en-US" dirty="0" err="1"/>
              <a:t>modul</a:t>
            </a:r>
            <a:endParaRPr lang="en-US" dirty="0"/>
          </a:p>
          <a:p>
            <a:r>
              <a:rPr lang="en-US" dirty="0"/>
              <a:t>SSD1306 Display </a:t>
            </a:r>
          </a:p>
          <a:p>
            <a:r>
              <a:rPr lang="en-US" dirty="0" err="1"/>
              <a:t>Knappar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D3B-DD9F-4DB9-97C1-72412FF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Användningsfall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783-660B-4B6E-8BEA-CB73FE23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6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D3B-DD9F-4DB9-97C1-72412FF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Länkar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783-660B-4B6E-8BEA-CB73FE23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https://github.com/GoblinDynamiteer/voteMachine</a:t>
            </a:r>
          </a:p>
        </p:txBody>
      </p:sp>
    </p:spTree>
    <p:extLst>
      <p:ext uri="{BB962C8B-B14F-4D97-AF65-F5344CB8AC3E}">
        <p14:creationId xmlns:p14="http://schemas.microsoft.com/office/powerpoint/2010/main" val="199235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voteMachine</vt:lpstr>
      <vt:lpstr>Röstningsmaskinen</vt:lpstr>
      <vt:lpstr>Komponenter</vt:lpstr>
      <vt:lpstr>Användningsfall</vt:lpstr>
      <vt:lpstr>Länkar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voteMachine</dc:title>
  <dc:creator>Johan Kämpe</dc:creator>
  <cp:lastModifiedBy>Johan Kämpe</cp:lastModifiedBy>
  <cp:revision>8</cp:revision>
  <dcterms:created xsi:type="dcterms:W3CDTF">2017-09-20T09:15:51Z</dcterms:created>
  <dcterms:modified xsi:type="dcterms:W3CDTF">2017-09-24T10:01:59Z</dcterms:modified>
</cp:coreProperties>
</file>