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301" r:id="rId19"/>
    <p:sldId id="302" r:id="rId20"/>
    <p:sldId id="287" r:id="rId21"/>
    <p:sldId id="285" r:id="rId22"/>
    <p:sldId id="293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07/05/2022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07/05/2022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Comunio </a:t>
            </a:r>
            <a:r>
              <a:rPr lang="es-ES" dirty="0" err="1"/>
              <a:t>Assistant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bootcamp</a:t>
            </a:r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02789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7503AA-A2A8-4E08-B542-174A644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10" y="1690007"/>
            <a:ext cx="7715250" cy="2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4F466B3-9BC8-8BAB-1F31-A2DE3431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03" y="205581"/>
            <a:ext cx="4051727" cy="2784880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B6F4D9DE-2179-ACF0-938D-D31C3C2B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9" y="1292451"/>
            <a:ext cx="3258352" cy="230799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679EA7B3-D949-3349-CE2E-C9D17FC9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7" y="3976406"/>
            <a:ext cx="3407958" cy="2428876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E57E93C3-4246-1DD8-8ED5-FDB2C16D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32" y="3976406"/>
            <a:ext cx="3407957" cy="2470525"/>
          </a:xfrm>
          <a:prstGeom prst="rect">
            <a:avLst/>
          </a:prstGeom>
        </p:spPr>
      </p:pic>
      <p:pic>
        <p:nvPicPr>
          <p:cNvPr id="19" name="Imagen 1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C67966-F1D7-E456-A419-85D0803E3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537" y="1297495"/>
            <a:ext cx="3258352" cy="2315627"/>
          </a:xfrm>
          <a:prstGeom prst="rect">
            <a:avLst/>
          </a:prstGeom>
        </p:spPr>
      </p:pic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8CC28D0-E36B-EF09-ED84-9426861F3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069" y="3429000"/>
            <a:ext cx="382958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rnn2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004E9CA3-FED5-1CB6-12FC-5F3316F8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43" y="2268919"/>
            <a:ext cx="3714169" cy="2686050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23FECC05-E6E1-EE80-D6A9-BAF33DD8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46" y="2307019"/>
            <a:ext cx="3648075" cy="26479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620" y="5408741"/>
            <a:ext cx="2381250" cy="75247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7A7C38C-B85B-77BE-C2CB-2A117A66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614" y="5218109"/>
            <a:ext cx="2486372" cy="9431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B1B296-8F46-0436-96F0-3553CF9CC0E4}"/>
              </a:ext>
            </a:extLst>
          </p:cNvPr>
          <p:cNvSpPr txBox="1"/>
          <p:nvPr/>
        </p:nvSpPr>
        <p:spPr>
          <a:xfrm>
            <a:off x="4988378" y="5600312"/>
            <a:ext cx="17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rmse</a:t>
            </a:r>
            <a:r>
              <a:rPr lang="es-ES" dirty="0"/>
              <a:t> = 2,73</a:t>
            </a:r>
          </a:p>
        </p:txBody>
      </p:sp>
    </p:spTree>
    <p:extLst>
      <p:ext uri="{BB962C8B-B14F-4D97-AF65-F5344CB8AC3E}">
        <p14:creationId xmlns:p14="http://schemas.microsoft.com/office/powerpoint/2010/main" val="22756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alineación J 34 con </a:t>
            </a:r>
            <a:r>
              <a:rPr lang="es-ES" dirty="0" err="1"/>
              <a:t>gb</a:t>
            </a:r>
            <a:br>
              <a:rPr lang="es-ES" dirty="0"/>
            </a:br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239680F-0EEF-10C8-8A38-BBA77220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3" y="5437315"/>
            <a:ext cx="2381250" cy="752475"/>
          </a:xfrm>
          <a:prstGeom prst="rect">
            <a:avLst/>
          </a:prstGeom>
        </p:spPr>
      </p:pic>
      <p:pic>
        <p:nvPicPr>
          <p:cNvPr id="10" name="Imagen 9" descr="Imagen que contiene colgando, teclado, hecho de madera, computadora&#10;&#10;Descripción generada automáticamente">
            <a:extLst>
              <a:ext uri="{FF2B5EF4-FFF2-40B4-BE49-F238E27FC236}">
                <a16:creationId xmlns:a16="http://schemas.microsoft.com/office/drawing/2014/main" id="{3E3B9CA3-6CE3-1240-5DF6-5E90725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37" y="5380165"/>
            <a:ext cx="2390775" cy="80962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FD7CF84D-387D-544C-1746-D2CE7247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" y="1777048"/>
            <a:ext cx="3764003" cy="2695575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66CED77-9670-0AF8-13F9-0F8C480D3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88" y="1777048"/>
            <a:ext cx="4333875" cy="26955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D9D057-C903-7F46-004C-13CCA1E569B8}"/>
              </a:ext>
            </a:extLst>
          </p:cNvPr>
          <p:cNvSpPr txBox="1"/>
          <p:nvPr/>
        </p:nvSpPr>
        <p:spPr>
          <a:xfrm>
            <a:off x="5044829" y="5444220"/>
            <a:ext cx="1514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rmse</a:t>
            </a:r>
            <a:r>
              <a:rPr lang="es-ES" dirty="0"/>
              <a:t> = 2.85</a:t>
            </a:r>
          </a:p>
        </p:txBody>
      </p:sp>
    </p:spTree>
    <p:extLst>
      <p:ext uri="{BB962C8B-B14F-4D97-AF65-F5344CB8AC3E}">
        <p14:creationId xmlns:p14="http://schemas.microsoft.com/office/powerpoint/2010/main" val="36907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Predecir la puntuación que obtendrá un jugador en Comunio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3028950"/>
            <a:ext cx="3540224" cy="2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2051788"/>
            <a:ext cx="4980214" cy="359322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A4C295-F57E-361A-9E51-931E018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+mn-lt"/>
              </a:rPr>
              <a:t>¿Qué es Comunio?</a:t>
            </a:r>
            <a:br>
              <a:rPr lang="es-ES" sz="4400" b="1" dirty="0">
                <a:latin typeface="+mn-lt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creando de esta forma un data </a:t>
            </a:r>
            <a:r>
              <a:rPr lang="es-ES" dirty="0" err="1"/>
              <a:t>warehouse</a:t>
            </a:r>
            <a:r>
              <a:rPr lang="es-ES" dirty="0"/>
              <a:t> del que podamos servirnos en un futuro.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data </a:t>
            </a:r>
            <a:r>
              <a:rPr lang="es-ES" dirty="0" err="1"/>
              <a:t>warehouse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Comunio.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1A1C93AE-F91E-DEAE-4521-E033FB61F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891" y="546579"/>
            <a:ext cx="2305372" cy="2410161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BD5B4E1E-A2AC-7733-E944-CBB767E8A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213" y="1336857"/>
            <a:ext cx="2267266" cy="5344271"/>
          </a:xfrm>
          <a:prstGeom prst="rect">
            <a:avLst/>
          </a:prstGeom>
        </p:spPr>
      </p:pic>
      <p:pic>
        <p:nvPicPr>
          <p:cNvPr id="4" name="Imagen 3" descr="Texto&#10;&#10;Descripción generada automáticamente con confianza baja">
            <a:extLst>
              <a:ext uri="{FF2B5EF4-FFF2-40B4-BE49-F238E27FC236}">
                <a16:creationId xmlns:a16="http://schemas.microsoft.com/office/drawing/2014/main" id="{62740731-AFBA-2452-CFF8-CD4955AB6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739" y="2424212"/>
            <a:ext cx="2666097" cy="42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63" y="292071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827</TotalTime>
  <Words>495</Words>
  <Application>Microsoft Office PowerPoint</Application>
  <PresentationFormat>Panorámica</PresentationFormat>
  <Paragraphs>94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Comunio Assistant </vt:lpstr>
      <vt:lpstr>Qué busco con este proyecto</vt:lpstr>
      <vt:lpstr>¿Qué es Comunio? 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Ejemplo alineación J 34 con rnn2 </vt:lpstr>
      <vt:lpstr>Ejemplo alineación J 34 con gb 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16</cp:revision>
  <dcterms:created xsi:type="dcterms:W3CDTF">2022-04-13T16:25:37Z</dcterms:created>
  <dcterms:modified xsi:type="dcterms:W3CDTF">2022-05-07T11:28:08Z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