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303" r:id="rId4"/>
    <p:sldId id="304" r:id="rId5"/>
    <p:sldId id="288" r:id="rId6"/>
    <p:sldId id="305" r:id="rId7"/>
    <p:sldId id="289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2CCE98-6927-AD77-1408-3D91942A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ECFB-59DE-E462-3ED2-A4F78744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3FF3-A1C8-C8FD-67C3-E03AC879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F0DA-6AB9-994F-E054-BA8ED898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3019395-D76E-C1CD-AC4B-551D47E8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0" y="52249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8CDE-BC51-C96A-1E67-3F51437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C3394-22AE-2206-8892-66312FD1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7267-568B-D9FD-09EA-1AE67718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AE8C-ACEF-52C4-C634-4CAF15FD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93EF-8116-A844-094E-D2D7E8E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B3438-8851-1B9C-1CC7-F1BD2858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0A24-0DBE-9C5A-64C0-8CE3CA4F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A9F7-3A24-E3C5-709D-40F46A78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2B52-5D96-520A-8EAF-CE92A5D1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43FD-6A21-00E5-0147-54784DEF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7569-5732-6FB1-27DA-77DA70FF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88AF-6F15-DA0F-4F07-4674B7D5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2769-49AB-FAD6-02C4-9C9F6649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7E65-24AA-0A2A-3FA0-A9C4DD86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2028-6B3E-2131-9D58-6CBCB2AC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DA6D-3263-EC4C-A3D3-AB174EFC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5EB3-1246-F1E9-8CA9-689B1C69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F64B-FBD4-115A-9B06-A5C89231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247F-2177-6C6E-AF42-D409B0C5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146D-F47A-0C93-1FED-57613114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5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7B7-5CA5-3204-E32F-CB6019DF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39BB-92F2-3B64-9719-B7120D307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8FF01-31D6-9889-73E4-812C5D07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DEAC1-368B-CF01-83A8-FC157CFA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2A45-7FDA-BAE0-88B7-F386F59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3341-1FE2-C7D4-40B0-86598FD5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67F4-F092-C500-626E-F8F0EAE4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4417-184D-7F59-FD25-D51761C9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D98E-9E61-57B1-4896-A2492FAE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81E88-4271-FAD4-6D20-86A8AAC89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EB9DA-5A4A-78B3-09DF-A767A4F43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36E73-C5AB-C018-DF8E-4E8DA61A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D564B-2E0F-C93B-1B26-453F8201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3360B-3FDA-B188-874C-6E68D083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8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9E8D-A511-BD42-EB51-FB1D3F63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7A905-AB5A-8C97-9798-D7041F06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EEE6D-8BD2-2DA4-565C-22BFCE2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20969-F32A-6120-0255-DC38C1E4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D762-AA5E-17D5-AA39-21F930B4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03F9B-491D-76F2-A7B4-2053B1A2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FCFDD-2CFB-90E8-50FE-DBA50724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4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F684-4D3F-920A-908D-2EF8D44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6EC6-0BEE-A3B9-1AA9-A9AB468E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D6F5-A445-9452-03F5-A7C55AA3A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A86F-1E84-C10D-0621-89C0A9D4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3511-42E4-BB67-5402-22099DB6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9983-2672-5103-FF5E-5E17B22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CD93-EB07-2F60-E351-A1C71BCA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31C91-B844-3249-2DE1-37B342FFD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95DA-3DC3-55EE-E547-4854D5F9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5CB6-1991-76EB-EF0C-46D243B4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BE69-60F8-44CC-C72B-DDEC876C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FEC01-1DA9-0966-A6EE-35B27A7A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996AB-8D80-CD1A-119E-AA0A0D66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017E-723E-B1C9-BDB5-266E1B637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4BF5-CA57-B24D-B4E0-7D2B5D955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CCE96-CB2B-4E84-AAC8-2B2DC267F51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7BB0-D445-2222-6720-2237336A1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E308-C923-76BA-953A-F3F12AE6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ADCF3-9013-4858-B3B4-4FCE4DC205C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511FB-3135-3F7B-AEE9-15062A66146A}"/>
              </a:ext>
            </a:extLst>
          </p:cNvPr>
          <p:cNvSpPr/>
          <p:nvPr userDrawn="1"/>
        </p:nvSpPr>
        <p:spPr>
          <a:xfrm rot="2048515">
            <a:off x="10539329" y="391475"/>
            <a:ext cx="1630680" cy="579120"/>
          </a:xfrm>
          <a:prstGeom prst="roundRect">
            <a:avLst>
              <a:gd name="adj" fmla="val 23991"/>
            </a:avLst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1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46DD-04CE-ABCE-69E2-D26F40DF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40" y="1387011"/>
            <a:ext cx="9472659" cy="403842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1. Executive Summary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The purpose of this document is to outline the business requirements for the development of a new e-commerce website for ABC Retail. The website will enable ABC Retail to expand its market reach and provide a seamless online shopping experience for its customers.</a:t>
            </a:r>
            <a:br>
              <a:rPr lang="en-GB" dirty="0"/>
            </a:b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5590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CE8E7-89D7-35D0-60BA-AAE65DCCD4E9}"/>
              </a:ext>
            </a:extLst>
          </p:cNvPr>
          <p:cNvSpPr txBox="1"/>
          <p:nvPr/>
        </p:nvSpPr>
        <p:spPr>
          <a:xfrm>
            <a:off x="694790" y="522893"/>
            <a:ext cx="977457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9. Risks</a:t>
            </a:r>
          </a:p>
          <a:p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Technical Risk:</a:t>
            </a:r>
            <a:r>
              <a:rPr lang="en-GB" sz="2400" dirty="0"/>
              <a:t> Integration with payment gateways might be more complex than anticipated.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Operational Risk:</a:t>
            </a:r>
            <a:r>
              <a:rPr lang="en-GB" sz="2400" dirty="0"/>
              <a:t> Delays in content creation (product descriptions, images) may impact the project timeline.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Market Risk:</a:t>
            </a:r>
            <a:r>
              <a:rPr lang="en-GB" sz="2400" dirty="0"/>
              <a:t> Competitor actions may affect the expected increase in online sales.</a:t>
            </a:r>
          </a:p>
        </p:txBody>
      </p:sp>
    </p:spTree>
    <p:extLst>
      <p:ext uri="{BB962C8B-B14F-4D97-AF65-F5344CB8AC3E}">
        <p14:creationId xmlns:p14="http://schemas.microsoft.com/office/powerpoint/2010/main" val="46423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FE0E-D947-69E2-F545-53F1610A6970}"/>
              </a:ext>
            </a:extLst>
          </p:cNvPr>
          <p:cNvSpPr txBox="1"/>
          <p:nvPr/>
        </p:nvSpPr>
        <p:spPr>
          <a:xfrm>
            <a:off x="633144" y="424884"/>
            <a:ext cx="966156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Glossary</a:t>
            </a:r>
          </a:p>
          <a:p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API:</a:t>
            </a:r>
            <a:r>
              <a:rPr lang="en-GB" sz="2400" dirty="0"/>
              <a:t> Application Programming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HTTPS:</a:t>
            </a:r>
            <a:r>
              <a:rPr lang="en-GB" sz="2400" dirty="0"/>
              <a:t> </a:t>
            </a:r>
            <a:r>
              <a:rPr lang="en-GB" sz="2400" dirty="0" err="1"/>
              <a:t>HyperText</a:t>
            </a:r>
            <a:r>
              <a:rPr lang="en-GB" sz="2400" dirty="0"/>
              <a:t> Transfer Protocol Secure.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Uptime:</a:t>
            </a:r>
            <a:r>
              <a:rPr lang="en-GB" sz="2400" dirty="0"/>
              <a:t> The time during which the website is operational and available.</a:t>
            </a:r>
          </a:p>
        </p:txBody>
      </p:sp>
    </p:spTree>
    <p:extLst>
      <p:ext uri="{BB962C8B-B14F-4D97-AF65-F5344CB8AC3E}">
        <p14:creationId xmlns:p14="http://schemas.microsoft.com/office/powerpoint/2010/main" val="371315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FFD0-374F-0FCC-4263-222D791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User Registration and Login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30B63-CCE5-F288-BA7D-C34FBDC1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4022"/>
            <a:ext cx="9485905" cy="64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19BBEB-9A7B-7B4A-B72B-9ACC712C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6" y="567526"/>
            <a:ext cx="10201081" cy="62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7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6CC6-66B2-8E3D-22EF-E529586C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38" y="375400"/>
            <a:ext cx="8675670" cy="698250"/>
          </a:xfrm>
        </p:spPr>
        <p:txBody>
          <a:bodyPr>
            <a:normAutofit fontScale="90000"/>
          </a:bodyPr>
          <a:lstStyle/>
          <a:p>
            <a:r>
              <a:rPr lang="en-GB" dirty="0"/>
              <a:t>2. Product </a:t>
            </a:r>
            <a:r>
              <a:rPr lang="en-GB" dirty="0" err="1"/>
              <a:t>Catalog</a:t>
            </a:r>
            <a:r>
              <a:rPr lang="en-GB" dirty="0"/>
              <a:t>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5DCC0-994C-6BFA-2585-F1B8F770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3" y="1216595"/>
            <a:ext cx="10142085" cy="56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3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0B0FBC-FB91-6A8A-9521-5AC42C52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5" y="495950"/>
            <a:ext cx="10188488" cy="58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0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CBD5-64B2-1494-A408-2EC3B100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768" y="200740"/>
            <a:ext cx="7604263" cy="610629"/>
          </a:xfrm>
        </p:spPr>
        <p:txBody>
          <a:bodyPr>
            <a:normAutofit fontScale="90000"/>
          </a:bodyPr>
          <a:lstStyle/>
          <a:p>
            <a:r>
              <a:rPr lang="en-GB" dirty="0"/>
              <a:t>3. Shopping Cart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732CE-C71C-E146-63CD-927314B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8" y="917828"/>
            <a:ext cx="7604263" cy="59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852-6FF5-EC4E-FC52-5ABB84CB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71890" cy="508178"/>
          </a:xfrm>
        </p:spPr>
        <p:txBody>
          <a:bodyPr>
            <a:normAutofit fontScale="90000"/>
          </a:bodyPr>
          <a:lstStyle/>
          <a:p>
            <a:r>
              <a:rPr lang="en-GB" dirty="0"/>
              <a:t>4. Checkout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AE908-E0B2-3DC0-B818-726A0590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55" y="873304"/>
            <a:ext cx="6303052" cy="59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9B33-E49D-8C33-7DD0-48B0D1BF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43682" cy="562154"/>
          </a:xfrm>
        </p:spPr>
        <p:txBody>
          <a:bodyPr>
            <a:normAutofit fontScale="90000"/>
          </a:bodyPr>
          <a:lstStyle/>
          <a:p>
            <a:r>
              <a:rPr lang="en-GB" dirty="0"/>
              <a:t>5. Order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A227-0D32-DB34-5BEE-400857EC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8" y="927279"/>
            <a:ext cx="8407469" cy="59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83FA-A0F7-C7FA-C8D9-FB396078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12"/>
            <a:ext cx="8898228" cy="336774"/>
          </a:xfrm>
        </p:spPr>
        <p:txBody>
          <a:bodyPr>
            <a:normAutofit fontScale="90000"/>
          </a:bodyPr>
          <a:lstStyle/>
          <a:p>
            <a:r>
              <a:rPr lang="en-GB" dirty="0"/>
              <a:t>6. Customer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B1D16-78CD-E105-263D-04387206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6841"/>
            <a:ext cx="9697948" cy="62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D1C348-0561-07BE-6FE2-9049CAE4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97" y="358111"/>
            <a:ext cx="9625676" cy="98266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2. Business Objectives</a:t>
            </a:r>
            <a:br>
              <a:rPr lang="en-GB" b="1" dirty="0"/>
            </a:b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8B82C-246D-2AC2-C16E-C4192D34BF55}"/>
              </a:ext>
            </a:extLst>
          </p:cNvPr>
          <p:cNvSpPr txBox="1"/>
          <p:nvPr/>
        </p:nvSpPr>
        <p:spPr>
          <a:xfrm>
            <a:off x="473895" y="1031262"/>
            <a:ext cx="93533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 online sales by 30% within the first year of launch.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satisfaction through an improved user interface and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order processing and inventory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241689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D1C348-0561-07BE-6FE2-9049CAE4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97" y="358111"/>
            <a:ext cx="9625676" cy="98266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3. Project Scope - In Scope</a:t>
            </a:r>
            <a:br>
              <a:rPr lang="en-GB" b="1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4D36-86B8-90B2-1DB4-3C3F3983D2FB}"/>
              </a:ext>
            </a:extLst>
          </p:cNvPr>
          <p:cNvSpPr txBox="1"/>
          <p:nvPr/>
        </p:nvSpPr>
        <p:spPr>
          <a:xfrm>
            <a:off x="571499" y="1961276"/>
            <a:ext cx="112232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and development of the e-commerce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payment gateways.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account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support features (e.g., live chat, FAQ).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9074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D1C348-0561-07BE-6FE2-9049CAE4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97" y="358111"/>
            <a:ext cx="9625676" cy="98266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3. Project Scope - Out of Scope</a:t>
            </a:r>
            <a:br>
              <a:rPr lang="en-GB" b="1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4D36-86B8-90B2-1DB4-3C3F3983D2FB}"/>
              </a:ext>
            </a:extLst>
          </p:cNvPr>
          <p:cNvSpPr txBox="1"/>
          <p:nvPr/>
        </p:nvSpPr>
        <p:spPr>
          <a:xfrm>
            <a:off x="571499" y="1961276"/>
            <a:ext cx="112232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delivery of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and SEO strategies post-launch.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sales systems integration. </a:t>
            </a:r>
          </a:p>
        </p:txBody>
      </p:sp>
    </p:spTree>
    <p:extLst>
      <p:ext uri="{BB962C8B-B14F-4D97-AF65-F5344CB8AC3E}">
        <p14:creationId xmlns:p14="http://schemas.microsoft.com/office/powerpoint/2010/main" val="113307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2A5218-2FE4-18E7-A9DC-9A2DEB4E147B}"/>
              </a:ext>
            </a:extLst>
          </p:cNvPr>
          <p:cNvSpPr txBox="1"/>
          <p:nvPr/>
        </p:nvSpPr>
        <p:spPr>
          <a:xfrm>
            <a:off x="883578" y="80001"/>
            <a:ext cx="1024333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r>
              <a:rPr lang="en-GB" sz="3600" b="1" dirty="0"/>
              <a:t>4. Functional Requirements</a:t>
            </a:r>
          </a:p>
          <a:p>
            <a:endParaRPr lang="en-GB" sz="3600" b="1" dirty="0"/>
          </a:p>
          <a:p>
            <a:pPr>
              <a:buFont typeface="+mj-lt"/>
              <a:buAutoNum type="arabicPeriod"/>
            </a:pPr>
            <a:r>
              <a:rPr lang="en-GB" b="1" dirty="0"/>
              <a:t>User Registration and Login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be able to register with an email address and password.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be able to log in using their email and password.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Product </a:t>
            </a:r>
            <a:r>
              <a:rPr lang="en-GB" b="1" dirty="0" err="1"/>
              <a:t>Catalog</a:t>
            </a:r>
            <a:r>
              <a:rPr lang="en-GB" b="1" dirty="0"/>
              <a:t> Management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Admins shall be able to add, update, and delete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Products shall have categories, descriptions, prices, and images.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Shopping Cart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be able to add products to a shopping cart.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be able to view and modify the contents of their shopping cart.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Checkout Process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be able to proceed to checkout.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The system shall support multiple payment methods (credit card, PayPal, etc.).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Order Management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receive order confirmation emails.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Admins shall be able to view and manage orders.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Customer Support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have access to a live chat feature.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shall be able to view an FAQ section.</a:t>
            </a:r>
          </a:p>
        </p:txBody>
      </p:sp>
    </p:spTree>
    <p:extLst>
      <p:ext uri="{BB962C8B-B14F-4D97-AF65-F5344CB8AC3E}">
        <p14:creationId xmlns:p14="http://schemas.microsoft.com/office/powerpoint/2010/main" val="105695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8FF03C-C3B7-1FBF-A85F-9D8745399178}"/>
              </a:ext>
            </a:extLst>
          </p:cNvPr>
          <p:cNvSpPr txBox="1"/>
          <p:nvPr/>
        </p:nvSpPr>
        <p:spPr>
          <a:xfrm>
            <a:off x="889999" y="534175"/>
            <a:ext cx="100571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5. Non-Functional Requirements</a:t>
            </a:r>
          </a:p>
          <a:p>
            <a:endParaRPr lang="en-GB" sz="3600" b="1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Performance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The website shall load within 3 seconds under normal traffic conditions.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Security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The website shall use HTTPS for all transactions.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User data shall be encrypted.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Scalability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The website shall support up to 10,000 concurrent users.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Reliability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The website shall have an uptime of 99.9%.</a:t>
            </a:r>
          </a:p>
        </p:txBody>
      </p:sp>
    </p:spTree>
    <p:extLst>
      <p:ext uri="{BB962C8B-B14F-4D97-AF65-F5344CB8AC3E}">
        <p14:creationId xmlns:p14="http://schemas.microsoft.com/office/powerpoint/2010/main" val="36110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84A12F-6CA1-D189-20C4-2D0BEDAAF540}"/>
              </a:ext>
            </a:extLst>
          </p:cNvPr>
          <p:cNvSpPr txBox="1"/>
          <p:nvPr/>
        </p:nvSpPr>
        <p:spPr>
          <a:xfrm>
            <a:off x="1023562" y="851262"/>
            <a:ext cx="99389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6. Stakeholders</a:t>
            </a:r>
          </a:p>
          <a:p>
            <a:endParaRPr lang="en-GB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Project Sponsor:</a:t>
            </a:r>
            <a:r>
              <a:rPr lang="en-GB" sz="2400" dirty="0"/>
              <a:t> Jane Smith, CFO, ABC Retail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Project Manager:</a:t>
            </a:r>
            <a:r>
              <a:rPr lang="en-GB" sz="2400" dirty="0"/>
              <a:t> John Doe, IT Manager, ABC Retail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Developers:</a:t>
            </a:r>
            <a:r>
              <a:rPr lang="en-GB" sz="2400" dirty="0"/>
              <a:t> XYZ Software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End Users:</a:t>
            </a:r>
            <a:r>
              <a:rPr lang="en-GB" sz="2400" dirty="0"/>
              <a:t> Customers of ABC Retail</a:t>
            </a:r>
          </a:p>
        </p:txBody>
      </p:sp>
    </p:spTree>
    <p:extLst>
      <p:ext uri="{BB962C8B-B14F-4D97-AF65-F5344CB8AC3E}">
        <p14:creationId xmlns:p14="http://schemas.microsoft.com/office/powerpoint/2010/main" val="336867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22D4B-86B6-846F-8B7F-54B572CB0C57}"/>
              </a:ext>
            </a:extLst>
          </p:cNvPr>
          <p:cNvSpPr txBox="1"/>
          <p:nvPr/>
        </p:nvSpPr>
        <p:spPr>
          <a:xfrm>
            <a:off x="818079" y="512215"/>
            <a:ext cx="948176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7. Assumptions</a:t>
            </a:r>
          </a:p>
          <a:p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Users have access to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Payment gateways will provide necessary APIs for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Inventory data is maintained accurately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49033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D4106-4A45-2069-9985-236D8DE060EB}"/>
              </a:ext>
            </a:extLst>
          </p:cNvPr>
          <p:cNvSpPr txBox="1"/>
          <p:nvPr/>
        </p:nvSpPr>
        <p:spPr>
          <a:xfrm>
            <a:off x="643419" y="419344"/>
            <a:ext cx="971293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8. Constraints</a:t>
            </a:r>
          </a:p>
          <a:p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project must be completed within 4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budget for the project is $50,000.</a:t>
            </a:r>
          </a:p>
        </p:txBody>
      </p:sp>
    </p:spTree>
    <p:extLst>
      <p:ext uri="{BB962C8B-B14F-4D97-AF65-F5344CB8AC3E}">
        <p14:creationId xmlns:p14="http://schemas.microsoft.com/office/powerpoint/2010/main" val="38897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18706</TotalTime>
  <Words>565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1. Executive Summary  The purpose of this document is to outline the business requirements for the development of a new e-commerce website for ABC Retail. The website will enable ABC Retail to expand its market reach and provide a seamless online shopping experience for its customers. </vt:lpstr>
      <vt:lpstr>2. Business Objectives </vt:lpstr>
      <vt:lpstr>3. Project Scope - In Scope </vt:lpstr>
      <vt:lpstr>3. Project Scope - Out of Scope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Registration and Login </vt:lpstr>
      <vt:lpstr>PowerPoint Presentation</vt:lpstr>
      <vt:lpstr>2. Product Catalog Management</vt:lpstr>
      <vt:lpstr>PowerPoint Presentation</vt:lpstr>
      <vt:lpstr>3. Shopping Cart</vt:lpstr>
      <vt:lpstr>4. Checkout Process</vt:lpstr>
      <vt:lpstr>5. Order Management</vt:lpstr>
      <vt:lpstr>6. Customer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Neil Anthony-Pillai</dc:creator>
  <cp:lastModifiedBy>Shantha Ruban</cp:lastModifiedBy>
  <cp:revision>13</cp:revision>
  <dcterms:created xsi:type="dcterms:W3CDTF">2024-03-29T06:41:56Z</dcterms:created>
  <dcterms:modified xsi:type="dcterms:W3CDTF">2024-06-03T18:40:09Z</dcterms:modified>
</cp:coreProperties>
</file>