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2CCE98-6927-AD77-1408-3D91942A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ECFB-59DE-E462-3ED2-A4F78744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3FF3-A1C8-C8FD-67C3-E03AC879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F0DA-6AB9-994F-E054-BA8ED898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3019395-D76E-C1CD-AC4B-551D47E8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0" y="52249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8CDE-BC51-C96A-1E67-3F51437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C3394-22AE-2206-8892-66312FD1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7267-568B-D9FD-09EA-1AE67718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AE8C-ACEF-52C4-C634-4CAF15F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93EF-8116-A844-094E-D2D7E8E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B3438-8851-1B9C-1CC7-F1BD2858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0A24-0DBE-9C5A-64C0-8CE3CA4F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A9F7-3A24-E3C5-709D-40F46A7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2B52-5D96-520A-8EAF-CE92A5D1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43FD-6A21-00E5-0147-54784DEF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7569-5732-6FB1-27DA-77DA70FF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88AF-6F15-DA0F-4F07-4674B7D5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2769-49AB-FAD6-02C4-9C9F6649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7E65-24AA-0A2A-3FA0-A9C4DD86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2028-6B3E-2131-9D58-6CBCB2AC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DA6D-3263-EC4C-A3D3-AB174EFC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5EB3-1246-F1E9-8CA9-689B1C69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F64B-FBD4-115A-9B06-A5C89231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247F-2177-6C6E-AF42-D409B0C5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146D-F47A-0C93-1FED-57613114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5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7B7-5CA5-3204-E32F-CB6019DF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39BB-92F2-3B64-9719-B7120D307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8FF01-31D6-9889-73E4-812C5D07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EAC1-368B-CF01-83A8-FC157CFA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2A45-7FDA-BAE0-88B7-F386F59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3341-1FE2-C7D4-40B0-86598FD5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67F4-F092-C500-626E-F8F0EAE4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4417-184D-7F59-FD25-D51761C9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D98E-9E61-57B1-4896-A2492FAE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81E88-4271-FAD4-6D20-86A8AAC89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EB9DA-5A4A-78B3-09DF-A767A4F43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36E73-C5AB-C018-DF8E-4E8DA61A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D564B-2E0F-C93B-1B26-453F8201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3360B-3FDA-B188-874C-6E68D083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8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9E8D-A511-BD42-EB51-FB1D3F6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7A905-AB5A-8C97-9798-D7041F06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EEE6D-8BD2-2DA4-565C-22BFCE2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20969-F32A-6120-0255-DC38C1E4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D762-AA5E-17D5-AA39-21F930B4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03F9B-491D-76F2-A7B4-2053B1A2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FCFDD-2CFB-90E8-50FE-DBA50724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F684-4D3F-920A-908D-2EF8D44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6EC6-0BEE-A3B9-1AA9-A9AB468E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D6F5-A445-9452-03F5-A7C55AA3A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A86F-1E84-C10D-0621-89C0A9D4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3511-42E4-BB67-5402-22099DB6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9983-2672-5103-FF5E-5E17B22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CD93-EB07-2F60-E351-A1C71BCA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31C91-B844-3249-2DE1-37B342FFD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95DA-3DC3-55EE-E547-4854D5F9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5CB6-1991-76EB-EF0C-46D243B4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BE69-60F8-44CC-C72B-DDEC876C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FEC01-1DA9-0966-A6EE-35B27A7A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996AB-8D80-CD1A-119E-AA0A0D66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017E-723E-B1C9-BDB5-266E1B637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4BF5-CA57-B24D-B4E0-7D2B5D95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CCE96-CB2B-4E84-AAC8-2B2DC267F51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7BB0-D445-2222-6720-2237336A1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E308-C923-76BA-953A-F3F12AE6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511FB-3135-3F7B-AEE9-15062A66146A}"/>
              </a:ext>
            </a:extLst>
          </p:cNvPr>
          <p:cNvSpPr/>
          <p:nvPr userDrawn="1"/>
        </p:nvSpPr>
        <p:spPr>
          <a:xfrm rot="2048515">
            <a:off x="10539329" y="391475"/>
            <a:ext cx="1630680" cy="579120"/>
          </a:xfrm>
          <a:prstGeom prst="roundRect">
            <a:avLst>
              <a:gd name="adj" fmla="val 23991"/>
            </a:avLst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1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199-0D77-C08A-96A0-2DD94E248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815" y="1600200"/>
            <a:ext cx="10515600" cy="1325563"/>
          </a:xfrm>
        </p:spPr>
        <p:txBody>
          <a:bodyPr/>
          <a:lstStyle/>
          <a:p>
            <a:r>
              <a:rPr lang="en-GB" dirty="0"/>
              <a:t>Professor </a:t>
            </a:r>
            <a:r>
              <a:rPr lang="en-GB" dirty="0" err="1"/>
              <a:t>Shanmugayogini</a:t>
            </a:r>
            <a:r>
              <a:rPr lang="en-GB" dirty="0"/>
              <a:t> Ravindran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92950-B868-0027-2998-31A5CE053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16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English Language Teaching</a:t>
            </a:r>
          </a:p>
          <a:p>
            <a:r>
              <a:rPr lang="en-GB" dirty="0"/>
              <a:t>Faculty of Arts – English Department</a:t>
            </a:r>
          </a:p>
          <a:p>
            <a:r>
              <a:rPr lang="en-GB" dirty="0"/>
              <a:t>University of Jaffna</a:t>
            </a:r>
          </a:p>
          <a:p>
            <a:endParaRPr lang="en-GB" dirty="0"/>
          </a:p>
          <a:p>
            <a:r>
              <a:rPr lang="en-GB" dirty="0"/>
              <a:t>Specialisation – English Language &amp; Linguistics</a:t>
            </a:r>
          </a:p>
          <a:p>
            <a:endParaRPr lang="en-GB" dirty="0"/>
          </a:p>
          <a:p>
            <a:pPr algn="r"/>
            <a:r>
              <a:rPr lang="en-GB" dirty="0"/>
              <a:t> April 2024 </a:t>
            </a:r>
          </a:p>
        </p:txBody>
      </p:sp>
    </p:spTree>
    <p:extLst>
      <p:ext uri="{BB962C8B-B14F-4D97-AF65-F5344CB8AC3E}">
        <p14:creationId xmlns:p14="http://schemas.microsoft.com/office/powerpoint/2010/main" val="25167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677C-A91F-2B6F-F4BE-B5DBBDEC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819C-41C2-402A-7F19-C0DFCCE2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</a:t>
            </a:r>
          </a:p>
          <a:p>
            <a:endParaRPr lang="en-GB" dirty="0"/>
          </a:p>
          <a:p>
            <a:pPr lvl="1"/>
            <a:r>
              <a:rPr lang="en-GB" dirty="0"/>
              <a:t>Speaking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413554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Professor Shanmugayogini Ravindran </vt:lpstr>
      <vt:lpstr>Introduction – 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Neil Anthony-Pillai</dc:creator>
  <cp:lastModifiedBy>Neil Anthony-Pillai</cp:lastModifiedBy>
  <cp:revision>2</cp:revision>
  <dcterms:created xsi:type="dcterms:W3CDTF">2024-03-29T06:41:56Z</dcterms:created>
  <dcterms:modified xsi:type="dcterms:W3CDTF">2024-04-16T03:53:15Z</dcterms:modified>
</cp:coreProperties>
</file>