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66" r:id="rId4"/>
    <p:sldId id="268" r:id="rId5"/>
    <p:sldId id="301" r:id="rId6"/>
    <p:sldId id="302" r:id="rId7"/>
    <p:sldId id="303" r:id="rId8"/>
    <p:sldId id="300" r:id="rId9"/>
    <p:sldId id="306" r:id="rId10"/>
    <p:sldId id="286" r:id="rId11"/>
    <p:sldId id="285" r:id="rId12"/>
    <p:sldId id="304" r:id="rId13"/>
    <p:sldId id="30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EFC2E1-883A-433F-B6AD-B1F6DE25A706}" v="61" dt="2024-04-02T03:43:04.2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58"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rajasingam, Pavalaxan (Sri Lanka)" userId="85927cab-f6e5-4528-82db-dafd10c7d3fd" providerId="ADAL" clId="{5C1947C6-21FB-45C5-9832-C607E0591E2E}"/>
    <pc:docChg chg="undo custSel addSld delSld modSld sldOrd">
      <pc:chgData name="Pararajasingam, Pavalaxan (Sri Lanka)" userId="85927cab-f6e5-4528-82db-dafd10c7d3fd" providerId="ADAL" clId="{5C1947C6-21FB-45C5-9832-C607E0591E2E}" dt="2022-07-22T16:27:06.615" v="2489" actId="20577"/>
      <pc:docMkLst>
        <pc:docMk/>
      </pc:docMkLst>
      <pc:sldChg chg="addSp delSp modSp mod setBg setClrOvrMap delDesignElem">
        <pc:chgData name="Pararajasingam, Pavalaxan (Sri Lanka)" userId="85927cab-f6e5-4528-82db-dafd10c7d3fd" providerId="ADAL" clId="{5C1947C6-21FB-45C5-9832-C607E0591E2E}" dt="2022-06-18T02:11:25.028" v="377" actId="403"/>
        <pc:sldMkLst>
          <pc:docMk/>
          <pc:sldMk cId="941871440" sldId="256"/>
        </pc:sldMkLst>
        <pc:spChg chg="mod ord">
          <ac:chgData name="Pararajasingam, Pavalaxan (Sri Lanka)" userId="85927cab-f6e5-4528-82db-dafd10c7d3fd" providerId="ADAL" clId="{5C1947C6-21FB-45C5-9832-C607E0591E2E}" dt="2022-06-18T02:11:19.205" v="375" actId="404"/>
          <ac:spMkLst>
            <pc:docMk/>
            <pc:sldMk cId="941871440" sldId="256"/>
            <ac:spMk id="2" creationId="{7D86FF87-956E-42D1-A36B-B09F34A2B178}"/>
          </ac:spMkLst>
        </pc:spChg>
        <pc:spChg chg="mod">
          <ac:chgData name="Pararajasingam, Pavalaxan (Sri Lanka)" userId="85927cab-f6e5-4528-82db-dafd10c7d3fd" providerId="ADAL" clId="{5C1947C6-21FB-45C5-9832-C607E0591E2E}" dt="2022-06-18T02:11:25.028" v="377" actId="403"/>
          <ac:spMkLst>
            <pc:docMk/>
            <pc:sldMk cId="941871440" sldId="256"/>
            <ac:spMk id="3" creationId="{904AB952-1A84-4425-AC43-F276FF70B1D3}"/>
          </ac:spMkLst>
        </pc:spChg>
        <pc:spChg chg="add del">
          <ac:chgData name="Pararajasingam, Pavalaxan (Sri Lanka)" userId="85927cab-f6e5-4528-82db-dafd10c7d3fd" providerId="ADAL" clId="{5C1947C6-21FB-45C5-9832-C607E0591E2E}" dt="2022-06-17T09:58:06.228" v="8" actId="26606"/>
          <ac:spMkLst>
            <pc:docMk/>
            <pc:sldMk cId="941871440" sldId="256"/>
            <ac:spMk id="5" creationId="{E8035907-EB9C-4E11-8A9B-D25B0AD8D749}"/>
          </ac:spMkLst>
        </pc:spChg>
        <pc:spChg chg="del">
          <ac:chgData name="Pararajasingam, Pavalaxan (Sri Lanka)" userId="85927cab-f6e5-4528-82db-dafd10c7d3fd" providerId="ADAL" clId="{5C1947C6-21FB-45C5-9832-C607E0591E2E}" dt="2022-06-17T09:56:38.869" v="1"/>
          <ac:spMkLst>
            <pc:docMk/>
            <pc:sldMk cId="941871440" sldId="256"/>
            <ac:spMk id="8" creationId="{9179DE42-5613-4B35-A1E6-6CCBAA13C743}"/>
          </ac:spMkLst>
        </pc:spChg>
        <pc:spChg chg="add del">
          <ac:chgData name="Pararajasingam, Pavalaxan (Sri Lanka)" userId="85927cab-f6e5-4528-82db-dafd10c7d3fd" providerId="ADAL" clId="{5C1947C6-21FB-45C5-9832-C607E0591E2E}" dt="2022-06-17T09:58:06.228" v="8" actId="26606"/>
          <ac:spMkLst>
            <pc:docMk/>
            <pc:sldMk cId="941871440" sldId="256"/>
            <ac:spMk id="9" creationId="{D9C69FA7-0958-4ED9-A0DF-E87A0C137BF5}"/>
          </ac:spMkLst>
        </pc:spChg>
        <pc:spChg chg="del">
          <ac:chgData name="Pararajasingam, Pavalaxan (Sri Lanka)" userId="85927cab-f6e5-4528-82db-dafd10c7d3fd" providerId="ADAL" clId="{5C1947C6-21FB-45C5-9832-C607E0591E2E}" dt="2022-06-17T09:56:38.869" v="1"/>
          <ac:spMkLst>
            <pc:docMk/>
            <pc:sldMk cId="941871440" sldId="256"/>
            <ac:spMk id="14" creationId="{52FB45E9-914E-4471-AC87-E475CD51767D}"/>
          </ac:spMkLst>
        </pc:spChg>
        <pc:spChg chg="add">
          <ac:chgData name="Pararajasingam, Pavalaxan (Sri Lanka)" userId="85927cab-f6e5-4528-82db-dafd10c7d3fd" providerId="ADAL" clId="{5C1947C6-21FB-45C5-9832-C607E0591E2E}" dt="2022-06-17T09:58:06.260" v="9" actId="26606"/>
          <ac:spMkLst>
            <pc:docMk/>
            <pc:sldMk cId="941871440" sldId="256"/>
            <ac:spMk id="15" creationId="{C3D25154-9EF7-4C33-9AAC-7B3BE089FE0A}"/>
          </ac:spMkLst>
        </pc:spChg>
        <pc:spChg chg="del">
          <ac:chgData name="Pararajasingam, Pavalaxan (Sri Lanka)" userId="85927cab-f6e5-4528-82db-dafd10c7d3fd" providerId="ADAL" clId="{5C1947C6-21FB-45C5-9832-C607E0591E2E}" dt="2022-06-17T09:56:38.869" v="1"/>
          <ac:spMkLst>
            <pc:docMk/>
            <pc:sldMk cId="941871440" sldId="256"/>
            <ac:spMk id="16" creationId="{C310626D-5743-49D4-8F7D-88C4F8F05774}"/>
          </ac:spMkLst>
        </pc:spChg>
        <pc:spChg chg="add">
          <ac:chgData name="Pararajasingam, Pavalaxan (Sri Lanka)" userId="85927cab-f6e5-4528-82db-dafd10c7d3fd" providerId="ADAL" clId="{5C1947C6-21FB-45C5-9832-C607E0591E2E}" dt="2022-06-17T09:58:06.260" v="9" actId="26606"/>
          <ac:spMkLst>
            <pc:docMk/>
            <pc:sldMk cId="941871440" sldId="256"/>
            <ac:spMk id="17" creationId="{1604E8C0-C927-4C06-A96A-BF3323BA76D2}"/>
          </ac:spMkLst>
        </pc:spChg>
        <pc:spChg chg="del">
          <ac:chgData name="Pararajasingam, Pavalaxan (Sri Lanka)" userId="85927cab-f6e5-4528-82db-dafd10c7d3fd" providerId="ADAL" clId="{5C1947C6-21FB-45C5-9832-C607E0591E2E}" dt="2022-06-17T09:56:38.869" v="1"/>
          <ac:spMkLst>
            <pc:docMk/>
            <pc:sldMk cId="941871440" sldId="256"/>
            <ac:spMk id="18" creationId="{3C195FC1-B568-4C72-9902-34CB35DDD7A1}"/>
          </ac:spMkLst>
        </pc:spChg>
        <pc:spChg chg="del">
          <ac:chgData name="Pararajasingam, Pavalaxan (Sri Lanka)" userId="85927cab-f6e5-4528-82db-dafd10c7d3fd" providerId="ADAL" clId="{5C1947C6-21FB-45C5-9832-C607E0591E2E}" dt="2022-06-17T09:56:38.869" v="1"/>
          <ac:spMkLst>
            <pc:docMk/>
            <pc:sldMk cId="941871440" sldId="256"/>
            <ac:spMk id="20" creationId="{EF2BDF77-362C-43F0-8CBB-A969EC2AE0C4}"/>
          </ac:spMkLst>
        </pc:spChg>
        <pc:spChg chg="del">
          <ac:chgData name="Pararajasingam, Pavalaxan (Sri Lanka)" userId="85927cab-f6e5-4528-82db-dafd10c7d3fd" providerId="ADAL" clId="{5C1947C6-21FB-45C5-9832-C607E0591E2E}" dt="2022-06-17T09:56:38.869" v="1"/>
          <ac:spMkLst>
            <pc:docMk/>
            <pc:sldMk cId="941871440" sldId="256"/>
            <ac:spMk id="22" creationId="{4BE96B01-3929-432D-B8C2-ADBCB74C2EF4}"/>
          </ac:spMkLst>
        </pc:spChg>
        <pc:spChg chg="del">
          <ac:chgData name="Pararajasingam, Pavalaxan (Sri Lanka)" userId="85927cab-f6e5-4528-82db-dafd10c7d3fd" providerId="ADAL" clId="{5C1947C6-21FB-45C5-9832-C607E0591E2E}" dt="2022-06-17T09:56:38.869" v="1"/>
          <ac:spMkLst>
            <pc:docMk/>
            <pc:sldMk cId="941871440" sldId="256"/>
            <ac:spMk id="24" creationId="{2A6FCDE6-CDE2-4C51-B18E-A95CFB679714}"/>
          </ac:spMkLst>
        </pc:spChg>
        <pc:spChg chg="del">
          <ac:chgData name="Pararajasingam, Pavalaxan (Sri Lanka)" userId="85927cab-f6e5-4528-82db-dafd10c7d3fd" providerId="ADAL" clId="{5C1947C6-21FB-45C5-9832-C607E0591E2E}" dt="2022-06-17T09:56:38.869" v="1"/>
          <ac:spMkLst>
            <pc:docMk/>
            <pc:sldMk cId="941871440" sldId="256"/>
            <ac:spMk id="26" creationId="{9D2E8756-2465-473A-BA2A-2DB1D6224745}"/>
          </ac:spMkLst>
        </pc:spChg>
        <pc:grpChg chg="add del">
          <ac:chgData name="Pararajasingam, Pavalaxan (Sri Lanka)" userId="85927cab-f6e5-4528-82db-dafd10c7d3fd" providerId="ADAL" clId="{5C1947C6-21FB-45C5-9832-C607E0591E2E}" dt="2022-06-17T09:58:06.228" v="8" actId="26606"/>
          <ac:grpSpMkLst>
            <pc:docMk/>
            <pc:sldMk cId="941871440" sldId="256"/>
            <ac:grpSpMk id="6" creationId="{B4CFDD4A-4FA1-4CD9-90D5-E253C2040BA3}"/>
          </ac:grpSpMkLst>
        </pc:grpChg>
        <pc:grpChg chg="add">
          <ac:chgData name="Pararajasingam, Pavalaxan (Sri Lanka)" userId="85927cab-f6e5-4528-82db-dafd10c7d3fd" providerId="ADAL" clId="{5C1947C6-21FB-45C5-9832-C607E0591E2E}" dt="2022-06-17T09:58:06.260" v="9" actId="26606"/>
          <ac:grpSpMkLst>
            <pc:docMk/>
            <pc:sldMk cId="941871440" sldId="256"/>
            <ac:grpSpMk id="19" creationId="{9DCECFD5-4C30-4892-9FF0-540E17955A55}"/>
          </ac:grpSpMkLst>
        </pc:grpChg>
        <pc:cxnChg chg="del">
          <ac:chgData name="Pararajasingam, Pavalaxan (Sri Lanka)" userId="85927cab-f6e5-4528-82db-dafd10c7d3fd" providerId="ADAL" clId="{5C1947C6-21FB-45C5-9832-C607E0591E2E}" dt="2022-06-17T09:56:38.869" v="1"/>
          <ac:cxnSpMkLst>
            <pc:docMk/>
            <pc:sldMk cId="941871440" sldId="256"/>
            <ac:cxnSpMk id="10" creationId="{EB898B32-3891-4C3A-8F58-C5969D2E9033}"/>
          </ac:cxnSpMkLst>
        </pc:cxnChg>
        <pc:cxnChg chg="del">
          <ac:chgData name="Pararajasingam, Pavalaxan (Sri Lanka)" userId="85927cab-f6e5-4528-82db-dafd10c7d3fd" providerId="ADAL" clId="{5C1947C6-21FB-45C5-9832-C607E0591E2E}" dt="2022-06-17T09:56:38.869" v="1"/>
          <ac:cxnSpMkLst>
            <pc:docMk/>
            <pc:sldMk cId="941871440" sldId="256"/>
            <ac:cxnSpMk id="12" creationId="{4AE4806D-B8F9-4679-A68A-9BD21C01A301}"/>
          </ac:cxnSpMkLst>
        </pc:cxnChg>
      </pc:sldChg>
      <pc:sldChg chg="addSp delSp modSp mod setBg">
        <pc:chgData name="Pararajasingam, Pavalaxan (Sri Lanka)" userId="85927cab-f6e5-4528-82db-dafd10c7d3fd" providerId="ADAL" clId="{5C1947C6-21FB-45C5-9832-C607E0591E2E}" dt="2022-06-18T04:05:45.778" v="1282" actId="26606"/>
        <pc:sldMkLst>
          <pc:docMk/>
          <pc:sldMk cId="2517121953" sldId="257"/>
        </pc:sldMkLst>
        <pc:spChg chg="mod">
          <ac:chgData name="Pararajasingam, Pavalaxan (Sri Lanka)" userId="85927cab-f6e5-4528-82db-dafd10c7d3fd" providerId="ADAL" clId="{5C1947C6-21FB-45C5-9832-C607E0591E2E}" dt="2022-06-18T04:05:45.778" v="1282" actId="26606"/>
          <ac:spMkLst>
            <pc:docMk/>
            <pc:sldMk cId="2517121953" sldId="257"/>
            <ac:spMk id="2" creationId="{C2D5470C-5303-4CBB-B855-B56E21E29D92}"/>
          </ac:spMkLst>
        </pc:spChg>
        <pc:spChg chg="add del mod">
          <ac:chgData name="Pararajasingam, Pavalaxan (Sri Lanka)" userId="85927cab-f6e5-4528-82db-dafd10c7d3fd" providerId="ADAL" clId="{5C1947C6-21FB-45C5-9832-C607E0591E2E}" dt="2022-06-18T04:05:45.778" v="1282" actId="26606"/>
          <ac:spMkLst>
            <pc:docMk/>
            <pc:sldMk cId="2517121953" sldId="257"/>
            <ac:spMk id="3" creationId="{AED94CC7-28C9-4B0D-BD41-6FB160FC5518}"/>
          </ac:spMkLst>
        </pc:spChg>
        <pc:spChg chg="add del">
          <ac:chgData name="Pararajasingam, Pavalaxan (Sri Lanka)" userId="85927cab-f6e5-4528-82db-dafd10c7d3fd" providerId="ADAL" clId="{5C1947C6-21FB-45C5-9832-C607E0591E2E}" dt="2022-06-18T04:05:45.778" v="1282" actId="26606"/>
          <ac:spMkLst>
            <pc:docMk/>
            <pc:sldMk cId="2517121953" sldId="257"/>
            <ac:spMk id="8" creationId="{E009DD9B-5EE2-4C0D-8B2B-351C8C102205}"/>
          </ac:spMkLst>
        </pc:spChg>
        <pc:spChg chg="add del">
          <ac:chgData name="Pararajasingam, Pavalaxan (Sri Lanka)" userId="85927cab-f6e5-4528-82db-dafd10c7d3fd" providerId="ADAL" clId="{5C1947C6-21FB-45C5-9832-C607E0591E2E}" dt="2022-06-18T04:05:45.778" v="1282" actId="26606"/>
          <ac:spMkLst>
            <pc:docMk/>
            <pc:sldMk cId="2517121953" sldId="257"/>
            <ac:spMk id="10" creationId="{E720DB99-7745-4E75-9D96-AAB6D55C531E}"/>
          </ac:spMkLst>
        </pc:spChg>
        <pc:spChg chg="add del">
          <ac:chgData name="Pararajasingam, Pavalaxan (Sri Lanka)" userId="85927cab-f6e5-4528-82db-dafd10c7d3fd" providerId="ADAL" clId="{5C1947C6-21FB-45C5-9832-C607E0591E2E}" dt="2022-06-18T04:05:45.778" v="1282" actId="26606"/>
          <ac:spMkLst>
            <pc:docMk/>
            <pc:sldMk cId="2517121953" sldId="257"/>
            <ac:spMk id="12" creationId="{D68803C4-E159-4360-B7BB-74205C8F782D}"/>
          </ac:spMkLst>
        </pc:spChg>
        <pc:spChg chg="add del">
          <ac:chgData name="Pararajasingam, Pavalaxan (Sri Lanka)" userId="85927cab-f6e5-4528-82db-dafd10c7d3fd" providerId="ADAL" clId="{5C1947C6-21FB-45C5-9832-C607E0591E2E}" dt="2022-06-18T04:05:45.778" v="1282" actId="26606"/>
          <ac:spMkLst>
            <pc:docMk/>
            <pc:sldMk cId="2517121953" sldId="257"/>
            <ac:spMk id="14" creationId="{504B0465-3B07-49BF-BEA7-D81476246293}"/>
          </ac:spMkLst>
        </pc:spChg>
        <pc:spChg chg="add del">
          <ac:chgData name="Pararajasingam, Pavalaxan (Sri Lanka)" userId="85927cab-f6e5-4528-82db-dafd10c7d3fd" providerId="ADAL" clId="{5C1947C6-21FB-45C5-9832-C607E0591E2E}" dt="2022-06-18T04:05:45.778" v="1282" actId="26606"/>
          <ac:spMkLst>
            <pc:docMk/>
            <pc:sldMk cId="2517121953" sldId="257"/>
            <ac:spMk id="16" creationId="{49B7FFA5-14CB-4A4F-9BCC-CA3AA5D9D276}"/>
          </ac:spMkLst>
        </pc:spChg>
        <pc:spChg chg="add del">
          <ac:chgData name="Pararajasingam, Pavalaxan (Sri Lanka)" userId="85927cab-f6e5-4528-82db-dafd10c7d3fd" providerId="ADAL" clId="{5C1947C6-21FB-45C5-9832-C607E0591E2E}" dt="2022-06-18T04:05:45.778" v="1282" actId="26606"/>
          <ac:spMkLst>
            <pc:docMk/>
            <pc:sldMk cId="2517121953" sldId="257"/>
            <ac:spMk id="18" creationId="{04E48745-7512-4EC2-9E20-9092D12150CA}"/>
          </ac:spMkLst>
        </pc:spChg>
        <pc:spChg chg="add del">
          <ac:chgData name="Pararajasingam, Pavalaxan (Sri Lanka)" userId="85927cab-f6e5-4528-82db-dafd10c7d3fd" providerId="ADAL" clId="{5C1947C6-21FB-45C5-9832-C607E0591E2E}" dt="2022-06-18T04:05:45.720" v="1281" actId="26606"/>
          <ac:spMkLst>
            <pc:docMk/>
            <pc:sldMk cId="2517121953" sldId="257"/>
            <ac:spMk id="23" creationId="{3C06EAFD-0C69-4B3B-BEA7-E7E11DDF9C43}"/>
          </ac:spMkLst>
        </pc:spChg>
        <pc:spChg chg="add del">
          <ac:chgData name="Pararajasingam, Pavalaxan (Sri Lanka)" userId="85927cab-f6e5-4528-82db-dafd10c7d3fd" providerId="ADAL" clId="{5C1947C6-21FB-45C5-9832-C607E0591E2E}" dt="2022-06-18T04:05:37.734" v="1279" actId="26606"/>
          <ac:spMkLst>
            <pc:docMk/>
            <pc:sldMk cId="2517121953" sldId="257"/>
            <ac:spMk id="24" creationId="{3FD711E9-7F79-40A9-8D9E-4AE293C154A5}"/>
          </ac:spMkLst>
        </pc:spChg>
        <pc:spChg chg="add del">
          <ac:chgData name="Pararajasingam, Pavalaxan (Sri Lanka)" userId="85927cab-f6e5-4528-82db-dafd10c7d3fd" providerId="ADAL" clId="{5C1947C6-21FB-45C5-9832-C607E0591E2E}" dt="2022-06-18T04:05:45.720" v="1281" actId="26606"/>
          <ac:spMkLst>
            <pc:docMk/>
            <pc:sldMk cId="2517121953" sldId="257"/>
            <ac:spMk id="25" creationId="{A4066C89-42FB-4624-9AFE-3A31B36491B5}"/>
          </ac:spMkLst>
        </pc:spChg>
        <pc:spChg chg="add del">
          <ac:chgData name="Pararajasingam, Pavalaxan (Sri Lanka)" userId="85927cab-f6e5-4528-82db-dafd10c7d3fd" providerId="ADAL" clId="{5C1947C6-21FB-45C5-9832-C607E0591E2E}" dt="2022-06-18T04:05:45.720" v="1281" actId="26606"/>
          <ac:spMkLst>
            <pc:docMk/>
            <pc:sldMk cId="2517121953" sldId="257"/>
            <ac:spMk id="26" creationId="{AED94CC7-28C9-4B0D-BD41-6FB160FC5518}"/>
          </ac:spMkLst>
        </pc:spChg>
        <pc:spChg chg="add del">
          <ac:chgData name="Pararajasingam, Pavalaxan (Sri Lanka)" userId="85927cab-f6e5-4528-82db-dafd10c7d3fd" providerId="ADAL" clId="{5C1947C6-21FB-45C5-9832-C607E0591E2E}" dt="2022-06-18T04:05:45.720" v="1281" actId="26606"/>
          <ac:spMkLst>
            <pc:docMk/>
            <pc:sldMk cId="2517121953" sldId="257"/>
            <ac:spMk id="27" creationId="{BA218FBC-B2D6-48CA-9289-C4110162EDAD}"/>
          </ac:spMkLst>
        </pc:spChg>
        <pc:spChg chg="add del">
          <ac:chgData name="Pararajasingam, Pavalaxan (Sri Lanka)" userId="85927cab-f6e5-4528-82db-dafd10c7d3fd" providerId="ADAL" clId="{5C1947C6-21FB-45C5-9832-C607E0591E2E}" dt="2022-06-18T04:05:45.720" v="1281" actId="26606"/>
          <ac:spMkLst>
            <pc:docMk/>
            <pc:sldMk cId="2517121953" sldId="257"/>
            <ac:spMk id="29" creationId="{2DED9084-49DA-4911-ACB7-5F9E4DEFA039}"/>
          </ac:spMkLst>
        </pc:spChg>
        <pc:spChg chg="add">
          <ac:chgData name="Pararajasingam, Pavalaxan (Sri Lanka)" userId="85927cab-f6e5-4528-82db-dafd10c7d3fd" providerId="ADAL" clId="{5C1947C6-21FB-45C5-9832-C607E0591E2E}" dt="2022-06-18T04:05:45.778" v="1282" actId="26606"/>
          <ac:spMkLst>
            <pc:docMk/>
            <pc:sldMk cId="2517121953" sldId="257"/>
            <ac:spMk id="31" creationId="{4FCA88C2-C73C-4062-A097-8FBCE3090BEA}"/>
          </ac:spMkLst>
        </pc:spChg>
        <pc:spChg chg="add">
          <ac:chgData name="Pararajasingam, Pavalaxan (Sri Lanka)" userId="85927cab-f6e5-4528-82db-dafd10c7d3fd" providerId="ADAL" clId="{5C1947C6-21FB-45C5-9832-C607E0591E2E}" dt="2022-06-18T04:05:45.778" v="1282" actId="26606"/>
          <ac:spMkLst>
            <pc:docMk/>
            <pc:sldMk cId="2517121953" sldId="257"/>
            <ac:spMk id="32" creationId="{83981C21-E132-4402-B31B-D725C1CE77D2}"/>
          </ac:spMkLst>
        </pc:spChg>
        <pc:spChg chg="add">
          <ac:chgData name="Pararajasingam, Pavalaxan (Sri Lanka)" userId="85927cab-f6e5-4528-82db-dafd10c7d3fd" providerId="ADAL" clId="{5C1947C6-21FB-45C5-9832-C607E0591E2E}" dt="2022-06-18T04:05:45.778" v="1282" actId="26606"/>
          <ac:spMkLst>
            <pc:docMk/>
            <pc:sldMk cId="2517121953" sldId="257"/>
            <ac:spMk id="33" creationId="{6A685C77-4E84-486A-9AE5-F3635BE98EFB}"/>
          </ac:spMkLst>
        </pc:spChg>
        <pc:spChg chg="add">
          <ac:chgData name="Pararajasingam, Pavalaxan (Sri Lanka)" userId="85927cab-f6e5-4528-82db-dafd10c7d3fd" providerId="ADAL" clId="{5C1947C6-21FB-45C5-9832-C607E0591E2E}" dt="2022-06-18T04:05:45.778" v="1282" actId="26606"/>
          <ac:spMkLst>
            <pc:docMk/>
            <pc:sldMk cId="2517121953" sldId="257"/>
            <ac:spMk id="34" creationId="{AED94CC7-28C9-4B0D-BD41-6FB160FC5518}"/>
          </ac:spMkLst>
        </pc:spChg>
        <pc:spChg chg="add">
          <ac:chgData name="Pararajasingam, Pavalaxan (Sri Lanka)" userId="85927cab-f6e5-4528-82db-dafd10c7d3fd" providerId="ADAL" clId="{5C1947C6-21FB-45C5-9832-C607E0591E2E}" dt="2022-06-18T04:05:45.778" v="1282" actId="26606"/>
          <ac:spMkLst>
            <pc:docMk/>
            <pc:sldMk cId="2517121953" sldId="257"/>
            <ac:spMk id="35" creationId="{E55C1C3E-5158-47F3-8FD9-14B22C3E6EAD}"/>
          </ac:spMkLst>
        </pc:spChg>
        <pc:graphicFrameChg chg="add del">
          <ac:chgData name="Pararajasingam, Pavalaxan (Sri Lanka)" userId="85927cab-f6e5-4528-82db-dafd10c7d3fd" providerId="ADAL" clId="{5C1947C6-21FB-45C5-9832-C607E0591E2E}" dt="2022-06-18T04:05:37.734" v="1279" actId="26606"/>
          <ac:graphicFrameMkLst>
            <pc:docMk/>
            <pc:sldMk cId="2517121953" sldId="257"/>
            <ac:graphicFrameMk id="20" creationId="{EDE3A81D-764A-637B-6F6C-191BC8EF040D}"/>
          </ac:graphicFrameMkLst>
        </pc:graphicFrameChg>
      </pc:sldChg>
      <pc:sldChg chg="addSp delSp modSp del mod setBg">
        <pc:chgData name="Pararajasingam, Pavalaxan (Sri Lanka)" userId="85927cab-f6e5-4528-82db-dafd10c7d3fd" providerId="ADAL" clId="{5C1947C6-21FB-45C5-9832-C607E0591E2E}" dt="2022-06-18T04:03:44.461" v="1275" actId="47"/>
        <pc:sldMkLst>
          <pc:docMk/>
          <pc:sldMk cId="2160363460" sldId="258"/>
        </pc:sldMkLst>
        <pc:spChg chg="mod">
          <ac:chgData name="Pararajasingam, Pavalaxan (Sri Lanka)" userId="85927cab-f6e5-4528-82db-dafd10c7d3fd" providerId="ADAL" clId="{5C1947C6-21FB-45C5-9832-C607E0591E2E}" dt="2022-06-17T09:58:20.438" v="12" actId="26606"/>
          <ac:spMkLst>
            <pc:docMk/>
            <pc:sldMk cId="2160363460" sldId="258"/>
            <ac:spMk id="2" creationId="{72479245-F5B7-44E9-8DB7-A6B7358954E7}"/>
          </ac:spMkLst>
        </pc:spChg>
        <pc:spChg chg="mod">
          <ac:chgData name="Pararajasingam, Pavalaxan (Sri Lanka)" userId="85927cab-f6e5-4528-82db-dafd10c7d3fd" providerId="ADAL" clId="{5C1947C6-21FB-45C5-9832-C607E0591E2E}" dt="2022-06-17T09:58:20.438" v="12" actId="26606"/>
          <ac:spMkLst>
            <pc:docMk/>
            <pc:sldMk cId="2160363460" sldId="258"/>
            <ac:spMk id="3" creationId="{14AB8D58-DFA9-42AD-8D26-19C7E9B9FB35}"/>
          </ac:spMkLst>
        </pc:spChg>
        <pc:spChg chg="add del">
          <ac:chgData name="Pararajasingam, Pavalaxan (Sri Lanka)" userId="85927cab-f6e5-4528-82db-dafd10c7d3fd" providerId="ADAL" clId="{5C1947C6-21FB-45C5-9832-C607E0591E2E}" dt="2022-06-17T09:58:20.405" v="11" actId="26606"/>
          <ac:spMkLst>
            <pc:docMk/>
            <pc:sldMk cId="2160363460" sldId="258"/>
            <ac:spMk id="8" creationId="{5118BA95-03E7-41B7-B442-0AF8C0A7FF68}"/>
          </ac:spMkLst>
        </pc:spChg>
        <pc:spChg chg="add del">
          <ac:chgData name="Pararajasingam, Pavalaxan (Sri Lanka)" userId="85927cab-f6e5-4528-82db-dafd10c7d3fd" providerId="ADAL" clId="{5C1947C6-21FB-45C5-9832-C607E0591E2E}" dt="2022-06-17T09:58:20.405" v="11" actId="26606"/>
          <ac:spMkLst>
            <pc:docMk/>
            <pc:sldMk cId="2160363460" sldId="258"/>
            <ac:spMk id="14" creationId="{AD9B3EAD-A2B3-42C4-927C-3455E3E69EE6}"/>
          </ac:spMkLst>
        </pc:spChg>
        <pc:spChg chg="add">
          <ac:chgData name="Pararajasingam, Pavalaxan (Sri Lanka)" userId="85927cab-f6e5-4528-82db-dafd10c7d3fd" providerId="ADAL" clId="{5C1947C6-21FB-45C5-9832-C607E0591E2E}" dt="2022-06-17T09:58:20.438" v="12" actId="26606"/>
          <ac:spMkLst>
            <pc:docMk/>
            <pc:sldMk cId="2160363460" sldId="258"/>
            <ac:spMk id="16" creationId="{3C06EAFD-0C69-4B3B-BEA7-E7E11DDF9C43}"/>
          </ac:spMkLst>
        </pc:spChg>
        <pc:spChg chg="add">
          <ac:chgData name="Pararajasingam, Pavalaxan (Sri Lanka)" userId="85927cab-f6e5-4528-82db-dafd10c7d3fd" providerId="ADAL" clId="{5C1947C6-21FB-45C5-9832-C607E0591E2E}" dt="2022-06-17T09:58:20.438" v="12" actId="26606"/>
          <ac:spMkLst>
            <pc:docMk/>
            <pc:sldMk cId="2160363460" sldId="258"/>
            <ac:spMk id="17" creationId="{A4066C89-42FB-4624-9AFE-3A31B36491B5}"/>
          </ac:spMkLst>
        </pc:spChg>
        <pc:spChg chg="add">
          <ac:chgData name="Pararajasingam, Pavalaxan (Sri Lanka)" userId="85927cab-f6e5-4528-82db-dafd10c7d3fd" providerId="ADAL" clId="{5C1947C6-21FB-45C5-9832-C607E0591E2E}" dt="2022-06-17T09:58:20.438" v="12" actId="26606"/>
          <ac:spMkLst>
            <pc:docMk/>
            <pc:sldMk cId="2160363460" sldId="258"/>
            <ac:spMk id="18" creationId="{BA218FBC-B2D6-48CA-9289-C4110162EDAD}"/>
          </ac:spMkLst>
        </pc:spChg>
        <pc:spChg chg="add">
          <ac:chgData name="Pararajasingam, Pavalaxan (Sri Lanka)" userId="85927cab-f6e5-4528-82db-dafd10c7d3fd" providerId="ADAL" clId="{5C1947C6-21FB-45C5-9832-C607E0591E2E}" dt="2022-06-17T09:58:20.438" v="12" actId="26606"/>
          <ac:spMkLst>
            <pc:docMk/>
            <pc:sldMk cId="2160363460" sldId="258"/>
            <ac:spMk id="19" creationId="{2DED9084-49DA-4911-ACB7-5F9E4DEFA039}"/>
          </ac:spMkLst>
        </pc:spChg>
        <pc:grpChg chg="add del">
          <ac:chgData name="Pararajasingam, Pavalaxan (Sri Lanka)" userId="85927cab-f6e5-4528-82db-dafd10c7d3fd" providerId="ADAL" clId="{5C1947C6-21FB-45C5-9832-C607E0591E2E}" dt="2022-06-17T09:58:20.405" v="11" actId="26606"/>
          <ac:grpSpMkLst>
            <pc:docMk/>
            <pc:sldMk cId="2160363460" sldId="258"/>
            <ac:grpSpMk id="10" creationId="{E799C3D5-7D55-4046-808C-F290F456D6EF}"/>
          </ac:grpSpMkLst>
        </pc:grpChg>
      </pc:sldChg>
      <pc:sldChg chg="addSp modSp del mod setBg">
        <pc:chgData name="Pararajasingam, Pavalaxan (Sri Lanka)" userId="85927cab-f6e5-4528-82db-dafd10c7d3fd" providerId="ADAL" clId="{5C1947C6-21FB-45C5-9832-C607E0591E2E}" dt="2022-06-18T04:03:46.509" v="1276" actId="47"/>
        <pc:sldMkLst>
          <pc:docMk/>
          <pc:sldMk cId="2330517469" sldId="259"/>
        </pc:sldMkLst>
        <pc:spChg chg="mod">
          <ac:chgData name="Pararajasingam, Pavalaxan (Sri Lanka)" userId="85927cab-f6e5-4528-82db-dafd10c7d3fd" providerId="ADAL" clId="{5C1947C6-21FB-45C5-9832-C607E0591E2E}" dt="2022-06-17T09:58:44.514" v="14" actId="26606"/>
          <ac:spMkLst>
            <pc:docMk/>
            <pc:sldMk cId="2330517469" sldId="259"/>
            <ac:spMk id="2" creationId="{D23C5EED-53B9-4033-95B7-C54B6CD75075}"/>
          </ac:spMkLst>
        </pc:spChg>
        <pc:spChg chg="mod">
          <ac:chgData name="Pararajasingam, Pavalaxan (Sri Lanka)" userId="85927cab-f6e5-4528-82db-dafd10c7d3fd" providerId="ADAL" clId="{5C1947C6-21FB-45C5-9832-C607E0591E2E}" dt="2022-06-17T09:58:44.514" v="14" actId="26606"/>
          <ac:spMkLst>
            <pc:docMk/>
            <pc:sldMk cId="2330517469" sldId="259"/>
            <ac:spMk id="3" creationId="{EC6AE9E4-7694-46D2-8AF2-04ACBAB5FC6E}"/>
          </ac:spMkLst>
        </pc:spChg>
        <pc:spChg chg="add">
          <ac:chgData name="Pararajasingam, Pavalaxan (Sri Lanka)" userId="85927cab-f6e5-4528-82db-dafd10c7d3fd" providerId="ADAL" clId="{5C1947C6-21FB-45C5-9832-C607E0591E2E}" dt="2022-06-17T09:58:44.514" v="14" actId="26606"/>
          <ac:spMkLst>
            <pc:docMk/>
            <pc:sldMk cId="2330517469" sldId="259"/>
            <ac:spMk id="8" creationId="{4FCA88C2-C73C-4062-A097-8FBCE3090BEA}"/>
          </ac:spMkLst>
        </pc:spChg>
        <pc:spChg chg="add">
          <ac:chgData name="Pararajasingam, Pavalaxan (Sri Lanka)" userId="85927cab-f6e5-4528-82db-dafd10c7d3fd" providerId="ADAL" clId="{5C1947C6-21FB-45C5-9832-C607E0591E2E}" dt="2022-06-17T09:58:44.514" v="14" actId="26606"/>
          <ac:spMkLst>
            <pc:docMk/>
            <pc:sldMk cId="2330517469" sldId="259"/>
            <ac:spMk id="10" creationId="{83981C21-E132-4402-B31B-D725C1CE77D2}"/>
          </ac:spMkLst>
        </pc:spChg>
        <pc:spChg chg="add">
          <ac:chgData name="Pararajasingam, Pavalaxan (Sri Lanka)" userId="85927cab-f6e5-4528-82db-dafd10c7d3fd" providerId="ADAL" clId="{5C1947C6-21FB-45C5-9832-C607E0591E2E}" dt="2022-06-17T09:58:44.514" v="14" actId="26606"/>
          <ac:spMkLst>
            <pc:docMk/>
            <pc:sldMk cId="2330517469" sldId="259"/>
            <ac:spMk id="12" creationId="{6A685C77-4E84-486A-9AE5-F3635BE98EFB}"/>
          </ac:spMkLst>
        </pc:spChg>
        <pc:spChg chg="add">
          <ac:chgData name="Pararajasingam, Pavalaxan (Sri Lanka)" userId="85927cab-f6e5-4528-82db-dafd10c7d3fd" providerId="ADAL" clId="{5C1947C6-21FB-45C5-9832-C607E0591E2E}" dt="2022-06-17T09:58:44.514" v="14" actId="26606"/>
          <ac:spMkLst>
            <pc:docMk/>
            <pc:sldMk cId="2330517469" sldId="259"/>
            <ac:spMk id="14" creationId="{E55C1C3E-5158-47F3-8FD9-14B22C3E6EAD}"/>
          </ac:spMkLst>
        </pc:spChg>
      </pc:sldChg>
      <pc:sldChg chg="addSp delSp modSp add mod setBg delDesignElem">
        <pc:chgData name="Pararajasingam, Pavalaxan (Sri Lanka)" userId="85927cab-f6e5-4528-82db-dafd10c7d3fd" providerId="ADAL" clId="{5C1947C6-21FB-45C5-9832-C607E0591E2E}" dt="2022-07-22T16:27:06.615" v="2489" actId="20577"/>
        <pc:sldMkLst>
          <pc:docMk/>
          <pc:sldMk cId="4211395064" sldId="260"/>
        </pc:sldMkLst>
        <pc:spChg chg="mod">
          <ac:chgData name="Pararajasingam, Pavalaxan (Sri Lanka)" userId="85927cab-f6e5-4528-82db-dafd10c7d3fd" providerId="ADAL" clId="{5C1947C6-21FB-45C5-9832-C607E0591E2E}" dt="2022-07-22T16:27:06.615" v="2489" actId="20577"/>
          <ac:spMkLst>
            <pc:docMk/>
            <pc:sldMk cId="4211395064" sldId="260"/>
            <ac:spMk id="2" creationId="{C2D5470C-5303-4CBB-B855-B56E21E29D92}"/>
          </ac:spMkLst>
        </pc:spChg>
        <pc:spChg chg="mod">
          <ac:chgData name="Pararajasingam, Pavalaxan (Sri Lanka)" userId="85927cab-f6e5-4528-82db-dafd10c7d3fd" providerId="ADAL" clId="{5C1947C6-21FB-45C5-9832-C607E0591E2E}" dt="2022-06-18T06:10:32.431" v="2472" actId="20577"/>
          <ac:spMkLst>
            <pc:docMk/>
            <pc:sldMk cId="4211395064" sldId="260"/>
            <ac:spMk id="3" creationId="{AED94CC7-28C9-4B0D-BD41-6FB160FC5518}"/>
          </ac:spMkLst>
        </pc:spChg>
        <pc:spChg chg="add">
          <ac:chgData name="Pararajasingam, Pavalaxan (Sri Lanka)" userId="85927cab-f6e5-4528-82db-dafd10c7d3fd" providerId="ADAL" clId="{5C1947C6-21FB-45C5-9832-C607E0591E2E}" dt="2022-06-18T04:02:45.048" v="1272" actId="26606"/>
          <ac:spMkLst>
            <pc:docMk/>
            <pc:sldMk cId="4211395064" sldId="260"/>
            <ac:spMk id="5" creationId="{E009DD9B-5EE2-4C0D-8B2B-351C8C102205}"/>
          </ac:spMkLst>
        </pc:spChg>
        <pc:spChg chg="add">
          <ac:chgData name="Pararajasingam, Pavalaxan (Sri Lanka)" userId="85927cab-f6e5-4528-82db-dafd10c7d3fd" providerId="ADAL" clId="{5C1947C6-21FB-45C5-9832-C607E0591E2E}" dt="2022-06-18T04:02:45.048" v="1272" actId="26606"/>
          <ac:spMkLst>
            <pc:docMk/>
            <pc:sldMk cId="4211395064" sldId="260"/>
            <ac:spMk id="6" creationId="{E720DB99-7745-4E75-9D96-AAB6D55C531E}"/>
          </ac:spMkLst>
        </pc:spChg>
        <pc:spChg chg="add">
          <ac:chgData name="Pararajasingam, Pavalaxan (Sri Lanka)" userId="85927cab-f6e5-4528-82db-dafd10c7d3fd" providerId="ADAL" clId="{5C1947C6-21FB-45C5-9832-C607E0591E2E}" dt="2022-06-18T04:02:45.048" v="1272" actId="26606"/>
          <ac:spMkLst>
            <pc:docMk/>
            <pc:sldMk cId="4211395064" sldId="260"/>
            <ac:spMk id="7" creationId="{D68803C4-E159-4360-B7BB-74205C8F782D}"/>
          </ac:spMkLst>
        </pc:spChg>
        <pc:spChg chg="del">
          <ac:chgData name="Pararajasingam, Pavalaxan (Sri Lanka)" userId="85927cab-f6e5-4528-82db-dafd10c7d3fd" providerId="ADAL" clId="{5C1947C6-21FB-45C5-9832-C607E0591E2E}" dt="2022-06-18T02:10:45.808" v="362"/>
          <ac:spMkLst>
            <pc:docMk/>
            <pc:sldMk cId="4211395064" sldId="260"/>
            <ac:spMk id="8" creationId="{E009DD9B-5EE2-4C0D-8B2B-351C8C102205}"/>
          </ac:spMkLst>
        </pc:spChg>
        <pc:spChg chg="add">
          <ac:chgData name="Pararajasingam, Pavalaxan (Sri Lanka)" userId="85927cab-f6e5-4528-82db-dafd10c7d3fd" providerId="ADAL" clId="{5C1947C6-21FB-45C5-9832-C607E0591E2E}" dt="2022-06-18T04:02:45.048" v="1272" actId="26606"/>
          <ac:spMkLst>
            <pc:docMk/>
            <pc:sldMk cId="4211395064" sldId="260"/>
            <ac:spMk id="9" creationId="{504B0465-3B07-49BF-BEA7-D81476246293}"/>
          </ac:spMkLst>
        </pc:spChg>
        <pc:spChg chg="del">
          <ac:chgData name="Pararajasingam, Pavalaxan (Sri Lanka)" userId="85927cab-f6e5-4528-82db-dafd10c7d3fd" providerId="ADAL" clId="{5C1947C6-21FB-45C5-9832-C607E0591E2E}" dt="2022-06-18T02:10:45.808" v="362"/>
          <ac:spMkLst>
            <pc:docMk/>
            <pc:sldMk cId="4211395064" sldId="260"/>
            <ac:spMk id="10" creationId="{E720DB99-7745-4E75-9D96-AAB6D55C531E}"/>
          </ac:spMkLst>
        </pc:spChg>
        <pc:spChg chg="add">
          <ac:chgData name="Pararajasingam, Pavalaxan (Sri Lanka)" userId="85927cab-f6e5-4528-82db-dafd10c7d3fd" providerId="ADAL" clId="{5C1947C6-21FB-45C5-9832-C607E0591E2E}" dt="2022-06-18T04:02:45.048" v="1272" actId="26606"/>
          <ac:spMkLst>
            <pc:docMk/>
            <pc:sldMk cId="4211395064" sldId="260"/>
            <ac:spMk id="11" creationId="{49B7FFA5-14CB-4A4F-9BCC-CA3AA5D9D276}"/>
          </ac:spMkLst>
        </pc:spChg>
        <pc:spChg chg="del">
          <ac:chgData name="Pararajasingam, Pavalaxan (Sri Lanka)" userId="85927cab-f6e5-4528-82db-dafd10c7d3fd" providerId="ADAL" clId="{5C1947C6-21FB-45C5-9832-C607E0591E2E}" dt="2022-06-18T02:10:45.808" v="362"/>
          <ac:spMkLst>
            <pc:docMk/>
            <pc:sldMk cId="4211395064" sldId="260"/>
            <ac:spMk id="12" creationId="{D68803C4-E159-4360-B7BB-74205C8F782D}"/>
          </ac:spMkLst>
        </pc:spChg>
        <pc:spChg chg="add">
          <ac:chgData name="Pararajasingam, Pavalaxan (Sri Lanka)" userId="85927cab-f6e5-4528-82db-dafd10c7d3fd" providerId="ADAL" clId="{5C1947C6-21FB-45C5-9832-C607E0591E2E}" dt="2022-06-18T04:02:45.048" v="1272" actId="26606"/>
          <ac:spMkLst>
            <pc:docMk/>
            <pc:sldMk cId="4211395064" sldId="260"/>
            <ac:spMk id="13" creationId="{04E48745-7512-4EC2-9E20-9092D12150CA}"/>
          </ac:spMkLst>
        </pc:spChg>
        <pc:spChg chg="del">
          <ac:chgData name="Pararajasingam, Pavalaxan (Sri Lanka)" userId="85927cab-f6e5-4528-82db-dafd10c7d3fd" providerId="ADAL" clId="{5C1947C6-21FB-45C5-9832-C607E0591E2E}" dt="2022-06-18T02:10:45.808" v="362"/>
          <ac:spMkLst>
            <pc:docMk/>
            <pc:sldMk cId="4211395064" sldId="260"/>
            <ac:spMk id="14" creationId="{504B0465-3B07-49BF-BEA7-D81476246293}"/>
          </ac:spMkLst>
        </pc:spChg>
        <pc:spChg chg="del">
          <ac:chgData name="Pararajasingam, Pavalaxan (Sri Lanka)" userId="85927cab-f6e5-4528-82db-dafd10c7d3fd" providerId="ADAL" clId="{5C1947C6-21FB-45C5-9832-C607E0591E2E}" dt="2022-06-18T02:10:45.808" v="362"/>
          <ac:spMkLst>
            <pc:docMk/>
            <pc:sldMk cId="4211395064" sldId="260"/>
            <ac:spMk id="16" creationId="{49B7FFA5-14CB-4A4F-9BCC-CA3AA5D9D276}"/>
          </ac:spMkLst>
        </pc:spChg>
        <pc:spChg chg="del">
          <ac:chgData name="Pararajasingam, Pavalaxan (Sri Lanka)" userId="85927cab-f6e5-4528-82db-dafd10c7d3fd" providerId="ADAL" clId="{5C1947C6-21FB-45C5-9832-C607E0591E2E}" dt="2022-06-18T02:10:45.808" v="362"/>
          <ac:spMkLst>
            <pc:docMk/>
            <pc:sldMk cId="4211395064" sldId="260"/>
            <ac:spMk id="18" creationId="{04E48745-7512-4EC2-9E20-9092D12150CA}"/>
          </ac:spMkLst>
        </pc:spChg>
      </pc:sldChg>
      <pc:sldChg chg="new del">
        <pc:chgData name="Pararajasingam, Pavalaxan (Sri Lanka)" userId="85927cab-f6e5-4528-82db-dafd10c7d3fd" providerId="ADAL" clId="{5C1947C6-21FB-45C5-9832-C607E0591E2E}" dt="2022-06-18T02:12:20.760" v="383" actId="47"/>
        <pc:sldMkLst>
          <pc:docMk/>
          <pc:sldMk cId="1878388752" sldId="261"/>
        </pc:sldMkLst>
      </pc:sldChg>
      <pc:sldChg chg="new del">
        <pc:chgData name="Pararajasingam, Pavalaxan (Sri Lanka)" userId="85927cab-f6e5-4528-82db-dafd10c7d3fd" providerId="ADAL" clId="{5C1947C6-21FB-45C5-9832-C607E0591E2E}" dt="2022-06-18T02:12:15.023" v="380" actId="47"/>
        <pc:sldMkLst>
          <pc:docMk/>
          <pc:sldMk cId="540173967" sldId="262"/>
        </pc:sldMkLst>
      </pc:sldChg>
      <pc:sldChg chg="addSp delSp add del mod setBg delDesignElem">
        <pc:chgData name="Pararajasingam, Pavalaxan (Sri Lanka)" userId="85927cab-f6e5-4528-82db-dafd10c7d3fd" providerId="ADAL" clId="{5C1947C6-21FB-45C5-9832-C607E0591E2E}" dt="2022-06-18T04:06:08.408" v="1283" actId="47"/>
        <pc:sldMkLst>
          <pc:docMk/>
          <pc:sldMk cId="1869187864" sldId="262"/>
        </pc:sldMkLst>
        <pc:spChg chg="add">
          <ac:chgData name="Pararajasingam, Pavalaxan (Sri Lanka)" userId="85927cab-f6e5-4528-82db-dafd10c7d3fd" providerId="ADAL" clId="{5C1947C6-21FB-45C5-9832-C607E0591E2E}" dt="2022-06-18T04:02:35.718" v="1271" actId="26606"/>
          <ac:spMkLst>
            <pc:docMk/>
            <pc:sldMk cId="1869187864" sldId="262"/>
            <ac:spMk id="5" creationId="{E009DD9B-5EE2-4C0D-8B2B-351C8C102205}"/>
          </ac:spMkLst>
        </pc:spChg>
        <pc:spChg chg="add">
          <ac:chgData name="Pararajasingam, Pavalaxan (Sri Lanka)" userId="85927cab-f6e5-4528-82db-dafd10c7d3fd" providerId="ADAL" clId="{5C1947C6-21FB-45C5-9832-C607E0591E2E}" dt="2022-06-18T04:02:35.718" v="1271" actId="26606"/>
          <ac:spMkLst>
            <pc:docMk/>
            <pc:sldMk cId="1869187864" sldId="262"/>
            <ac:spMk id="6" creationId="{E720DB99-7745-4E75-9D96-AAB6D55C531E}"/>
          </ac:spMkLst>
        </pc:spChg>
        <pc:spChg chg="add">
          <ac:chgData name="Pararajasingam, Pavalaxan (Sri Lanka)" userId="85927cab-f6e5-4528-82db-dafd10c7d3fd" providerId="ADAL" clId="{5C1947C6-21FB-45C5-9832-C607E0591E2E}" dt="2022-06-18T04:02:35.718" v="1271" actId="26606"/>
          <ac:spMkLst>
            <pc:docMk/>
            <pc:sldMk cId="1869187864" sldId="262"/>
            <ac:spMk id="7" creationId="{D68803C4-E159-4360-B7BB-74205C8F782D}"/>
          </ac:spMkLst>
        </pc:spChg>
        <pc:spChg chg="del">
          <ac:chgData name="Pararajasingam, Pavalaxan (Sri Lanka)" userId="85927cab-f6e5-4528-82db-dafd10c7d3fd" providerId="ADAL" clId="{5C1947C6-21FB-45C5-9832-C607E0591E2E}" dt="2022-06-18T02:12:17.812" v="382"/>
          <ac:spMkLst>
            <pc:docMk/>
            <pc:sldMk cId="1869187864" sldId="262"/>
            <ac:spMk id="8" creationId="{E009DD9B-5EE2-4C0D-8B2B-351C8C102205}"/>
          </ac:spMkLst>
        </pc:spChg>
        <pc:spChg chg="add">
          <ac:chgData name="Pararajasingam, Pavalaxan (Sri Lanka)" userId="85927cab-f6e5-4528-82db-dafd10c7d3fd" providerId="ADAL" clId="{5C1947C6-21FB-45C5-9832-C607E0591E2E}" dt="2022-06-18T04:02:35.718" v="1271" actId="26606"/>
          <ac:spMkLst>
            <pc:docMk/>
            <pc:sldMk cId="1869187864" sldId="262"/>
            <ac:spMk id="9" creationId="{504B0465-3B07-49BF-BEA7-D81476246293}"/>
          </ac:spMkLst>
        </pc:spChg>
        <pc:spChg chg="del">
          <ac:chgData name="Pararajasingam, Pavalaxan (Sri Lanka)" userId="85927cab-f6e5-4528-82db-dafd10c7d3fd" providerId="ADAL" clId="{5C1947C6-21FB-45C5-9832-C607E0591E2E}" dt="2022-06-18T02:12:17.812" v="382"/>
          <ac:spMkLst>
            <pc:docMk/>
            <pc:sldMk cId="1869187864" sldId="262"/>
            <ac:spMk id="10" creationId="{E720DB99-7745-4E75-9D96-AAB6D55C531E}"/>
          </ac:spMkLst>
        </pc:spChg>
        <pc:spChg chg="add">
          <ac:chgData name="Pararajasingam, Pavalaxan (Sri Lanka)" userId="85927cab-f6e5-4528-82db-dafd10c7d3fd" providerId="ADAL" clId="{5C1947C6-21FB-45C5-9832-C607E0591E2E}" dt="2022-06-18T04:02:35.718" v="1271" actId="26606"/>
          <ac:spMkLst>
            <pc:docMk/>
            <pc:sldMk cId="1869187864" sldId="262"/>
            <ac:spMk id="11" creationId="{49B7FFA5-14CB-4A4F-9BCC-CA3AA5D9D276}"/>
          </ac:spMkLst>
        </pc:spChg>
        <pc:spChg chg="del">
          <ac:chgData name="Pararajasingam, Pavalaxan (Sri Lanka)" userId="85927cab-f6e5-4528-82db-dafd10c7d3fd" providerId="ADAL" clId="{5C1947C6-21FB-45C5-9832-C607E0591E2E}" dt="2022-06-18T02:12:17.812" v="382"/>
          <ac:spMkLst>
            <pc:docMk/>
            <pc:sldMk cId="1869187864" sldId="262"/>
            <ac:spMk id="12" creationId="{D68803C4-E159-4360-B7BB-74205C8F782D}"/>
          </ac:spMkLst>
        </pc:spChg>
        <pc:spChg chg="add">
          <ac:chgData name="Pararajasingam, Pavalaxan (Sri Lanka)" userId="85927cab-f6e5-4528-82db-dafd10c7d3fd" providerId="ADAL" clId="{5C1947C6-21FB-45C5-9832-C607E0591E2E}" dt="2022-06-18T04:02:35.718" v="1271" actId="26606"/>
          <ac:spMkLst>
            <pc:docMk/>
            <pc:sldMk cId="1869187864" sldId="262"/>
            <ac:spMk id="13" creationId="{04E48745-7512-4EC2-9E20-9092D12150CA}"/>
          </ac:spMkLst>
        </pc:spChg>
        <pc:spChg chg="del">
          <ac:chgData name="Pararajasingam, Pavalaxan (Sri Lanka)" userId="85927cab-f6e5-4528-82db-dafd10c7d3fd" providerId="ADAL" clId="{5C1947C6-21FB-45C5-9832-C607E0591E2E}" dt="2022-06-18T02:12:17.812" v="382"/>
          <ac:spMkLst>
            <pc:docMk/>
            <pc:sldMk cId="1869187864" sldId="262"/>
            <ac:spMk id="14" creationId="{504B0465-3B07-49BF-BEA7-D81476246293}"/>
          </ac:spMkLst>
        </pc:spChg>
        <pc:spChg chg="del">
          <ac:chgData name="Pararajasingam, Pavalaxan (Sri Lanka)" userId="85927cab-f6e5-4528-82db-dafd10c7d3fd" providerId="ADAL" clId="{5C1947C6-21FB-45C5-9832-C607E0591E2E}" dt="2022-06-18T02:12:17.812" v="382"/>
          <ac:spMkLst>
            <pc:docMk/>
            <pc:sldMk cId="1869187864" sldId="262"/>
            <ac:spMk id="16" creationId="{49B7FFA5-14CB-4A4F-9BCC-CA3AA5D9D276}"/>
          </ac:spMkLst>
        </pc:spChg>
        <pc:spChg chg="del">
          <ac:chgData name="Pararajasingam, Pavalaxan (Sri Lanka)" userId="85927cab-f6e5-4528-82db-dafd10c7d3fd" providerId="ADAL" clId="{5C1947C6-21FB-45C5-9832-C607E0591E2E}" dt="2022-06-18T02:12:17.812" v="382"/>
          <ac:spMkLst>
            <pc:docMk/>
            <pc:sldMk cId="1869187864" sldId="262"/>
            <ac:spMk id="18" creationId="{04E48745-7512-4EC2-9E20-9092D12150CA}"/>
          </ac:spMkLst>
        </pc:spChg>
      </pc:sldChg>
      <pc:sldChg chg="addSp delSp modSp add mod ord addAnim">
        <pc:chgData name="Pararajasingam, Pavalaxan (Sri Lanka)" userId="85927cab-f6e5-4528-82db-dafd10c7d3fd" providerId="ADAL" clId="{5C1947C6-21FB-45C5-9832-C607E0591E2E}" dt="2022-06-18T05:38:01.425" v="2107" actId="20577"/>
        <pc:sldMkLst>
          <pc:docMk/>
          <pc:sldMk cId="2185695676" sldId="263"/>
        </pc:sldMkLst>
        <pc:spChg chg="mod">
          <ac:chgData name="Pararajasingam, Pavalaxan (Sri Lanka)" userId="85927cab-f6e5-4528-82db-dafd10c7d3fd" providerId="ADAL" clId="{5C1947C6-21FB-45C5-9832-C607E0591E2E}" dt="2022-06-18T02:28:04.064" v="650" actId="26606"/>
          <ac:spMkLst>
            <pc:docMk/>
            <pc:sldMk cId="2185695676" sldId="263"/>
            <ac:spMk id="2" creationId="{C2D5470C-5303-4CBB-B855-B56E21E29D92}"/>
          </ac:spMkLst>
        </pc:spChg>
        <pc:spChg chg="del">
          <ac:chgData name="Pararajasingam, Pavalaxan (Sri Lanka)" userId="85927cab-f6e5-4528-82db-dafd10c7d3fd" providerId="ADAL" clId="{5C1947C6-21FB-45C5-9832-C607E0591E2E}" dt="2022-06-18T02:23:15.890" v="627" actId="478"/>
          <ac:spMkLst>
            <pc:docMk/>
            <pc:sldMk cId="2185695676" sldId="263"/>
            <ac:spMk id="3" creationId="{AED94CC7-28C9-4B0D-BD41-6FB160FC5518}"/>
          </ac:spMkLst>
        </pc:spChg>
        <pc:spChg chg="add del mod">
          <ac:chgData name="Pararajasingam, Pavalaxan (Sri Lanka)" userId="85927cab-f6e5-4528-82db-dafd10c7d3fd" providerId="ADAL" clId="{5C1947C6-21FB-45C5-9832-C607E0591E2E}" dt="2022-06-18T02:23:20.244" v="629" actId="478"/>
          <ac:spMkLst>
            <pc:docMk/>
            <pc:sldMk cId="2185695676" sldId="263"/>
            <ac:spMk id="5" creationId="{9218BB37-797E-473A-B46C-F230613B2E3D}"/>
          </ac:spMkLst>
        </pc:spChg>
        <pc:spChg chg="add mod">
          <ac:chgData name="Pararajasingam, Pavalaxan (Sri Lanka)" userId="85927cab-f6e5-4528-82db-dafd10c7d3fd" providerId="ADAL" clId="{5C1947C6-21FB-45C5-9832-C607E0591E2E}" dt="2022-06-18T05:38:01.425" v="2107" actId="20577"/>
          <ac:spMkLst>
            <pc:docMk/>
            <pc:sldMk cId="2185695676" sldId="263"/>
            <ac:spMk id="6" creationId="{8062AAD9-A0D4-4324-B84E-9FEC18AF2F90}"/>
          </ac:spMkLst>
        </pc:spChg>
        <pc:spChg chg="del">
          <ac:chgData name="Pararajasingam, Pavalaxan (Sri Lanka)" userId="85927cab-f6e5-4528-82db-dafd10c7d3fd" providerId="ADAL" clId="{5C1947C6-21FB-45C5-9832-C607E0591E2E}" dt="2022-06-18T02:23:44.027" v="632" actId="26606"/>
          <ac:spMkLst>
            <pc:docMk/>
            <pc:sldMk cId="2185695676" sldId="263"/>
            <ac:spMk id="8" creationId="{E009DD9B-5EE2-4C0D-8B2B-351C8C102205}"/>
          </ac:spMkLst>
        </pc:spChg>
        <pc:spChg chg="del">
          <ac:chgData name="Pararajasingam, Pavalaxan (Sri Lanka)" userId="85927cab-f6e5-4528-82db-dafd10c7d3fd" providerId="ADAL" clId="{5C1947C6-21FB-45C5-9832-C607E0591E2E}" dt="2022-06-18T02:23:44.027" v="632" actId="26606"/>
          <ac:spMkLst>
            <pc:docMk/>
            <pc:sldMk cId="2185695676" sldId="263"/>
            <ac:spMk id="10" creationId="{E720DB99-7745-4E75-9D96-AAB6D55C531E}"/>
          </ac:spMkLst>
        </pc:spChg>
        <pc:spChg chg="del">
          <ac:chgData name="Pararajasingam, Pavalaxan (Sri Lanka)" userId="85927cab-f6e5-4528-82db-dafd10c7d3fd" providerId="ADAL" clId="{5C1947C6-21FB-45C5-9832-C607E0591E2E}" dt="2022-06-18T02:23:44.027" v="632" actId="26606"/>
          <ac:spMkLst>
            <pc:docMk/>
            <pc:sldMk cId="2185695676" sldId="263"/>
            <ac:spMk id="12" creationId="{D68803C4-E159-4360-B7BB-74205C8F782D}"/>
          </ac:spMkLst>
        </pc:spChg>
        <pc:spChg chg="del">
          <ac:chgData name="Pararajasingam, Pavalaxan (Sri Lanka)" userId="85927cab-f6e5-4528-82db-dafd10c7d3fd" providerId="ADAL" clId="{5C1947C6-21FB-45C5-9832-C607E0591E2E}" dt="2022-06-18T02:23:44.027" v="632" actId="26606"/>
          <ac:spMkLst>
            <pc:docMk/>
            <pc:sldMk cId="2185695676" sldId="263"/>
            <ac:spMk id="14" creationId="{504B0465-3B07-49BF-BEA7-D81476246293}"/>
          </ac:spMkLst>
        </pc:spChg>
        <pc:spChg chg="del">
          <ac:chgData name="Pararajasingam, Pavalaxan (Sri Lanka)" userId="85927cab-f6e5-4528-82db-dafd10c7d3fd" providerId="ADAL" clId="{5C1947C6-21FB-45C5-9832-C607E0591E2E}" dt="2022-06-18T02:23:44.027" v="632" actId="26606"/>
          <ac:spMkLst>
            <pc:docMk/>
            <pc:sldMk cId="2185695676" sldId="263"/>
            <ac:spMk id="16" creationId="{49B7FFA5-14CB-4A4F-9BCC-CA3AA5D9D276}"/>
          </ac:spMkLst>
        </pc:spChg>
        <pc:spChg chg="del">
          <ac:chgData name="Pararajasingam, Pavalaxan (Sri Lanka)" userId="85927cab-f6e5-4528-82db-dafd10c7d3fd" providerId="ADAL" clId="{5C1947C6-21FB-45C5-9832-C607E0591E2E}" dt="2022-06-18T02:23:44.027" v="632" actId="26606"/>
          <ac:spMkLst>
            <pc:docMk/>
            <pc:sldMk cId="2185695676" sldId="263"/>
            <ac:spMk id="18" creationId="{04E48745-7512-4EC2-9E20-9092D12150CA}"/>
          </ac:spMkLst>
        </pc:spChg>
        <pc:spChg chg="add del">
          <ac:chgData name="Pararajasingam, Pavalaxan (Sri Lanka)" userId="85927cab-f6e5-4528-82db-dafd10c7d3fd" providerId="ADAL" clId="{5C1947C6-21FB-45C5-9832-C607E0591E2E}" dt="2022-06-18T02:28:04.064" v="650" actId="26606"/>
          <ac:spMkLst>
            <pc:docMk/>
            <pc:sldMk cId="2185695676" sldId="263"/>
            <ac:spMk id="1031" creationId="{7049A7D3-684C-4C59-A4B6-7B308A6AD34D}"/>
          </ac:spMkLst>
        </pc:spChg>
        <pc:spChg chg="add del">
          <ac:chgData name="Pararajasingam, Pavalaxan (Sri Lanka)" userId="85927cab-f6e5-4528-82db-dafd10c7d3fd" providerId="ADAL" clId="{5C1947C6-21FB-45C5-9832-C607E0591E2E}" dt="2022-06-18T02:28:04.064" v="650" actId="26606"/>
          <ac:spMkLst>
            <pc:docMk/>
            <pc:sldMk cId="2185695676" sldId="263"/>
            <ac:spMk id="1033" creationId="{D7B1087B-C592-40E7-B532-60B453A2FE6A}"/>
          </ac:spMkLst>
        </pc:spChg>
        <pc:spChg chg="add del">
          <ac:chgData name="Pararajasingam, Pavalaxan (Sri Lanka)" userId="85927cab-f6e5-4528-82db-dafd10c7d3fd" providerId="ADAL" clId="{5C1947C6-21FB-45C5-9832-C607E0591E2E}" dt="2022-06-18T02:28:04.064" v="650" actId="26606"/>
          <ac:spMkLst>
            <pc:docMk/>
            <pc:sldMk cId="2185695676" sldId="263"/>
            <ac:spMk id="1035" creationId="{14AE7447-E8F8-4A0F-9E3D-94842BFF886E}"/>
          </ac:spMkLst>
        </pc:spChg>
        <pc:spChg chg="add del">
          <ac:chgData name="Pararajasingam, Pavalaxan (Sri Lanka)" userId="85927cab-f6e5-4528-82db-dafd10c7d3fd" providerId="ADAL" clId="{5C1947C6-21FB-45C5-9832-C607E0591E2E}" dt="2022-06-18T02:28:04.064" v="650" actId="26606"/>
          <ac:spMkLst>
            <pc:docMk/>
            <pc:sldMk cId="2185695676" sldId="263"/>
            <ac:spMk id="1041" creationId="{0680B5D0-24EC-465A-A0E6-C4DF951E0043}"/>
          </ac:spMkLst>
        </pc:spChg>
        <pc:spChg chg="add del">
          <ac:chgData name="Pararajasingam, Pavalaxan (Sri Lanka)" userId="85927cab-f6e5-4528-82db-dafd10c7d3fd" providerId="ADAL" clId="{5C1947C6-21FB-45C5-9832-C607E0591E2E}" dt="2022-06-18T02:28:04.064" v="650" actId="26606"/>
          <ac:spMkLst>
            <pc:docMk/>
            <pc:sldMk cId="2185695676" sldId="263"/>
            <ac:spMk id="1043" creationId="{30BF1B50-A83E-4ED6-A2AA-C943C1F89F85}"/>
          </ac:spMkLst>
        </pc:spChg>
        <pc:spChg chg="add del">
          <ac:chgData name="Pararajasingam, Pavalaxan (Sri Lanka)" userId="85927cab-f6e5-4528-82db-dafd10c7d3fd" providerId="ADAL" clId="{5C1947C6-21FB-45C5-9832-C607E0591E2E}" dt="2022-06-18T02:28:04.064" v="650" actId="26606"/>
          <ac:spMkLst>
            <pc:docMk/>
            <pc:sldMk cId="2185695676" sldId="263"/>
            <ac:spMk id="1045" creationId="{1F31E8B2-210B-4B90-83BB-3B180732EF38}"/>
          </ac:spMkLst>
        </pc:spChg>
        <pc:spChg chg="add del">
          <ac:chgData name="Pararajasingam, Pavalaxan (Sri Lanka)" userId="85927cab-f6e5-4528-82db-dafd10c7d3fd" providerId="ADAL" clId="{5C1947C6-21FB-45C5-9832-C607E0591E2E}" dt="2022-06-18T02:28:04.064" v="650" actId="26606"/>
          <ac:spMkLst>
            <pc:docMk/>
            <pc:sldMk cId="2185695676" sldId="263"/>
            <ac:spMk id="1047" creationId="{6B387409-2B98-40F8-A65F-EF7CF989512F}"/>
          </ac:spMkLst>
        </pc:spChg>
        <pc:spChg chg="add">
          <ac:chgData name="Pararajasingam, Pavalaxan (Sri Lanka)" userId="85927cab-f6e5-4528-82db-dafd10c7d3fd" providerId="ADAL" clId="{5C1947C6-21FB-45C5-9832-C607E0591E2E}" dt="2022-06-18T02:28:04.064" v="650" actId="26606"/>
          <ac:spMkLst>
            <pc:docMk/>
            <pc:sldMk cId="2185695676" sldId="263"/>
            <ac:spMk id="1056" creationId="{E009DD9B-5EE2-4C0D-8B2B-351C8C102205}"/>
          </ac:spMkLst>
        </pc:spChg>
        <pc:spChg chg="add">
          <ac:chgData name="Pararajasingam, Pavalaxan (Sri Lanka)" userId="85927cab-f6e5-4528-82db-dafd10c7d3fd" providerId="ADAL" clId="{5C1947C6-21FB-45C5-9832-C607E0591E2E}" dt="2022-06-18T02:28:04.064" v="650" actId="26606"/>
          <ac:spMkLst>
            <pc:docMk/>
            <pc:sldMk cId="2185695676" sldId="263"/>
            <ac:spMk id="1058" creationId="{E720DB99-7745-4E75-9D96-AAB6D55C531E}"/>
          </ac:spMkLst>
        </pc:spChg>
        <pc:spChg chg="add">
          <ac:chgData name="Pararajasingam, Pavalaxan (Sri Lanka)" userId="85927cab-f6e5-4528-82db-dafd10c7d3fd" providerId="ADAL" clId="{5C1947C6-21FB-45C5-9832-C607E0591E2E}" dt="2022-06-18T02:28:04.064" v="650" actId="26606"/>
          <ac:spMkLst>
            <pc:docMk/>
            <pc:sldMk cId="2185695676" sldId="263"/>
            <ac:spMk id="1060" creationId="{D68803C4-E159-4360-B7BB-74205C8F782D}"/>
          </ac:spMkLst>
        </pc:spChg>
        <pc:spChg chg="add">
          <ac:chgData name="Pararajasingam, Pavalaxan (Sri Lanka)" userId="85927cab-f6e5-4528-82db-dafd10c7d3fd" providerId="ADAL" clId="{5C1947C6-21FB-45C5-9832-C607E0591E2E}" dt="2022-06-18T02:28:04.064" v="650" actId="26606"/>
          <ac:spMkLst>
            <pc:docMk/>
            <pc:sldMk cId="2185695676" sldId="263"/>
            <ac:spMk id="1062" creationId="{504B0465-3B07-49BF-BEA7-D81476246293}"/>
          </ac:spMkLst>
        </pc:spChg>
        <pc:spChg chg="add">
          <ac:chgData name="Pararajasingam, Pavalaxan (Sri Lanka)" userId="85927cab-f6e5-4528-82db-dafd10c7d3fd" providerId="ADAL" clId="{5C1947C6-21FB-45C5-9832-C607E0591E2E}" dt="2022-06-18T02:28:04.064" v="650" actId="26606"/>
          <ac:spMkLst>
            <pc:docMk/>
            <pc:sldMk cId="2185695676" sldId="263"/>
            <ac:spMk id="1064" creationId="{49B7FFA5-14CB-4A4F-9BCC-CA3AA5D9D276}"/>
          </ac:spMkLst>
        </pc:spChg>
        <pc:spChg chg="add">
          <ac:chgData name="Pararajasingam, Pavalaxan (Sri Lanka)" userId="85927cab-f6e5-4528-82db-dafd10c7d3fd" providerId="ADAL" clId="{5C1947C6-21FB-45C5-9832-C607E0591E2E}" dt="2022-06-18T02:28:04.064" v="650" actId="26606"/>
          <ac:spMkLst>
            <pc:docMk/>
            <pc:sldMk cId="2185695676" sldId="263"/>
            <ac:spMk id="1066" creationId="{04E48745-7512-4EC2-9E20-9092D12150CA}"/>
          </ac:spMkLst>
        </pc:spChg>
        <pc:grpChg chg="add del">
          <ac:chgData name="Pararajasingam, Pavalaxan (Sri Lanka)" userId="85927cab-f6e5-4528-82db-dafd10c7d3fd" providerId="ADAL" clId="{5C1947C6-21FB-45C5-9832-C607E0591E2E}" dt="2022-06-18T02:28:04.064" v="650" actId="26606"/>
          <ac:grpSpMkLst>
            <pc:docMk/>
            <pc:sldMk cId="2185695676" sldId="263"/>
            <ac:grpSpMk id="1037" creationId="{85981F80-69EE-4E2B-82A8-47FDFD7720AC}"/>
          </ac:grpSpMkLst>
        </pc:grpChg>
        <pc:grpChg chg="add del">
          <ac:chgData name="Pararajasingam, Pavalaxan (Sri Lanka)" userId="85927cab-f6e5-4528-82db-dafd10c7d3fd" providerId="ADAL" clId="{5C1947C6-21FB-45C5-9832-C607E0591E2E}" dt="2022-06-18T02:28:04.064" v="650" actId="26606"/>
          <ac:grpSpMkLst>
            <pc:docMk/>
            <pc:sldMk cId="2185695676" sldId="263"/>
            <ac:grpSpMk id="1049" creationId="{C9E5F284-A588-4AE7-A36D-1C93E4FD0241}"/>
          </ac:grpSpMkLst>
        </pc:grpChg>
        <pc:picChg chg="add mod">
          <ac:chgData name="Pararajasingam, Pavalaxan (Sri Lanka)" userId="85927cab-f6e5-4528-82db-dafd10c7d3fd" providerId="ADAL" clId="{5C1947C6-21FB-45C5-9832-C607E0591E2E}" dt="2022-06-18T02:28:04.064" v="650" actId="26606"/>
          <ac:picMkLst>
            <pc:docMk/>
            <pc:sldMk cId="2185695676" sldId="263"/>
            <ac:picMk id="1026" creationId="{48045FAD-BE84-4636-A64A-FD8C468BDDFA}"/>
          </ac:picMkLst>
        </pc:picChg>
      </pc:sldChg>
      <pc:sldChg chg="delSp modSp add mod setBg delDesignElem">
        <pc:chgData name="Pararajasingam, Pavalaxan (Sri Lanka)" userId="85927cab-f6e5-4528-82db-dafd10c7d3fd" providerId="ADAL" clId="{5C1947C6-21FB-45C5-9832-C607E0591E2E}" dt="2022-06-18T02:20:25.441" v="626" actId="6549"/>
        <pc:sldMkLst>
          <pc:docMk/>
          <pc:sldMk cId="2362028617" sldId="264"/>
        </pc:sldMkLst>
        <pc:spChg chg="mod">
          <ac:chgData name="Pararajasingam, Pavalaxan (Sri Lanka)" userId="85927cab-f6e5-4528-82db-dafd10c7d3fd" providerId="ADAL" clId="{5C1947C6-21FB-45C5-9832-C607E0591E2E}" dt="2022-06-18T02:20:25.441" v="626" actId="6549"/>
          <ac:spMkLst>
            <pc:docMk/>
            <pc:sldMk cId="2362028617" sldId="264"/>
            <ac:spMk id="3" creationId="{AED94CC7-28C9-4B0D-BD41-6FB160FC5518}"/>
          </ac:spMkLst>
        </pc:spChg>
        <pc:spChg chg="del">
          <ac:chgData name="Pararajasingam, Pavalaxan (Sri Lanka)" userId="85927cab-f6e5-4528-82db-dafd10c7d3fd" providerId="ADAL" clId="{5C1947C6-21FB-45C5-9832-C607E0591E2E}" dt="2022-06-18T02:19:21.931" v="612"/>
          <ac:spMkLst>
            <pc:docMk/>
            <pc:sldMk cId="2362028617" sldId="264"/>
            <ac:spMk id="8" creationId="{E009DD9B-5EE2-4C0D-8B2B-351C8C102205}"/>
          </ac:spMkLst>
        </pc:spChg>
        <pc:spChg chg="del">
          <ac:chgData name="Pararajasingam, Pavalaxan (Sri Lanka)" userId="85927cab-f6e5-4528-82db-dafd10c7d3fd" providerId="ADAL" clId="{5C1947C6-21FB-45C5-9832-C607E0591E2E}" dt="2022-06-18T02:19:21.931" v="612"/>
          <ac:spMkLst>
            <pc:docMk/>
            <pc:sldMk cId="2362028617" sldId="264"/>
            <ac:spMk id="10" creationId="{E720DB99-7745-4E75-9D96-AAB6D55C531E}"/>
          </ac:spMkLst>
        </pc:spChg>
        <pc:spChg chg="del">
          <ac:chgData name="Pararajasingam, Pavalaxan (Sri Lanka)" userId="85927cab-f6e5-4528-82db-dafd10c7d3fd" providerId="ADAL" clId="{5C1947C6-21FB-45C5-9832-C607E0591E2E}" dt="2022-06-18T02:19:21.931" v="612"/>
          <ac:spMkLst>
            <pc:docMk/>
            <pc:sldMk cId="2362028617" sldId="264"/>
            <ac:spMk id="12" creationId="{D68803C4-E159-4360-B7BB-74205C8F782D}"/>
          </ac:spMkLst>
        </pc:spChg>
        <pc:spChg chg="del">
          <ac:chgData name="Pararajasingam, Pavalaxan (Sri Lanka)" userId="85927cab-f6e5-4528-82db-dafd10c7d3fd" providerId="ADAL" clId="{5C1947C6-21FB-45C5-9832-C607E0591E2E}" dt="2022-06-18T02:19:21.931" v="612"/>
          <ac:spMkLst>
            <pc:docMk/>
            <pc:sldMk cId="2362028617" sldId="264"/>
            <ac:spMk id="14" creationId="{504B0465-3B07-49BF-BEA7-D81476246293}"/>
          </ac:spMkLst>
        </pc:spChg>
        <pc:spChg chg="del">
          <ac:chgData name="Pararajasingam, Pavalaxan (Sri Lanka)" userId="85927cab-f6e5-4528-82db-dafd10c7d3fd" providerId="ADAL" clId="{5C1947C6-21FB-45C5-9832-C607E0591E2E}" dt="2022-06-18T02:19:21.931" v="612"/>
          <ac:spMkLst>
            <pc:docMk/>
            <pc:sldMk cId="2362028617" sldId="264"/>
            <ac:spMk id="16" creationId="{49B7FFA5-14CB-4A4F-9BCC-CA3AA5D9D276}"/>
          </ac:spMkLst>
        </pc:spChg>
        <pc:spChg chg="del">
          <ac:chgData name="Pararajasingam, Pavalaxan (Sri Lanka)" userId="85927cab-f6e5-4528-82db-dafd10c7d3fd" providerId="ADAL" clId="{5C1947C6-21FB-45C5-9832-C607E0591E2E}" dt="2022-06-18T02:19:21.931" v="612"/>
          <ac:spMkLst>
            <pc:docMk/>
            <pc:sldMk cId="2362028617" sldId="264"/>
            <ac:spMk id="18" creationId="{04E48745-7512-4EC2-9E20-9092D12150CA}"/>
          </ac:spMkLst>
        </pc:spChg>
      </pc:sldChg>
      <pc:sldChg chg="add del">
        <pc:chgData name="Pararajasingam, Pavalaxan (Sri Lanka)" userId="85927cab-f6e5-4528-82db-dafd10c7d3fd" providerId="ADAL" clId="{5C1947C6-21FB-45C5-9832-C607E0591E2E}" dt="2022-06-18T05:38:36.784" v="2108" actId="47"/>
        <pc:sldMkLst>
          <pc:docMk/>
          <pc:sldMk cId="161382577" sldId="265"/>
        </pc:sldMkLst>
      </pc:sldChg>
      <pc:sldChg chg="addSp delSp modSp add mod ord setBg addAnim delAnim">
        <pc:chgData name="Pararajasingam, Pavalaxan (Sri Lanka)" userId="85927cab-f6e5-4528-82db-dafd10c7d3fd" providerId="ADAL" clId="{5C1947C6-21FB-45C5-9832-C607E0591E2E}" dt="2022-06-18T04:06:52.094" v="1285"/>
        <pc:sldMkLst>
          <pc:docMk/>
          <pc:sldMk cId="668591022" sldId="266"/>
        </pc:sldMkLst>
        <pc:spChg chg="mod">
          <ac:chgData name="Pararajasingam, Pavalaxan (Sri Lanka)" userId="85927cab-f6e5-4528-82db-dafd10c7d3fd" providerId="ADAL" clId="{5C1947C6-21FB-45C5-9832-C607E0591E2E}" dt="2022-06-18T02:49:56.377" v="824" actId="26606"/>
          <ac:spMkLst>
            <pc:docMk/>
            <pc:sldMk cId="668591022" sldId="266"/>
            <ac:spMk id="2" creationId="{C2D5470C-5303-4CBB-B855-B56E21E29D92}"/>
          </ac:spMkLst>
        </pc:spChg>
        <pc:spChg chg="del mod">
          <ac:chgData name="Pararajasingam, Pavalaxan (Sri Lanka)" userId="85927cab-f6e5-4528-82db-dafd10c7d3fd" providerId="ADAL" clId="{5C1947C6-21FB-45C5-9832-C607E0591E2E}" dt="2022-06-18T02:49:18.573" v="810" actId="478"/>
          <ac:spMkLst>
            <pc:docMk/>
            <pc:sldMk cId="668591022" sldId="266"/>
            <ac:spMk id="3" creationId="{AED94CC7-28C9-4B0D-BD41-6FB160FC5518}"/>
          </ac:spMkLst>
        </pc:spChg>
        <pc:spChg chg="add del mod">
          <ac:chgData name="Pararajasingam, Pavalaxan (Sri Lanka)" userId="85927cab-f6e5-4528-82db-dafd10c7d3fd" providerId="ADAL" clId="{5C1947C6-21FB-45C5-9832-C607E0591E2E}" dt="2022-06-18T02:49:20.485" v="811" actId="478"/>
          <ac:spMkLst>
            <pc:docMk/>
            <pc:sldMk cId="668591022" sldId="266"/>
            <ac:spMk id="5" creationId="{99FAFD1C-261F-464B-B2F1-7075D04C76E5}"/>
          </ac:spMkLst>
        </pc:spChg>
        <pc:spChg chg="add del">
          <ac:chgData name="Pararajasingam, Pavalaxan (Sri Lanka)" userId="85927cab-f6e5-4528-82db-dafd10c7d3fd" providerId="ADAL" clId="{5C1947C6-21FB-45C5-9832-C607E0591E2E}" dt="2022-06-18T02:49:38.006" v="815" actId="26606"/>
          <ac:spMkLst>
            <pc:docMk/>
            <pc:sldMk cId="668591022" sldId="266"/>
            <ac:spMk id="2055" creationId="{7049A7D3-684C-4C59-A4B6-7B308A6AD34D}"/>
          </ac:spMkLst>
        </pc:spChg>
        <pc:spChg chg="add del">
          <ac:chgData name="Pararajasingam, Pavalaxan (Sri Lanka)" userId="85927cab-f6e5-4528-82db-dafd10c7d3fd" providerId="ADAL" clId="{5C1947C6-21FB-45C5-9832-C607E0591E2E}" dt="2022-06-18T02:49:38.006" v="815" actId="26606"/>
          <ac:spMkLst>
            <pc:docMk/>
            <pc:sldMk cId="668591022" sldId="266"/>
            <ac:spMk id="2057" creationId="{D7B1087B-C592-40E7-B532-60B453A2FE6A}"/>
          </ac:spMkLst>
        </pc:spChg>
        <pc:spChg chg="add del">
          <ac:chgData name="Pararajasingam, Pavalaxan (Sri Lanka)" userId="85927cab-f6e5-4528-82db-dafd10c7d3fd" providerId="ADAL" clId="{5C1947C6-21FB-45C5-9832-C607E0591E2E}" dt="2022-06-18T02:49:38.006" v="815" actId="26606"/>
          <ac:spMkLst>
            <pc:docMk/>
            <pc:sldMk cId="668591022" sldId="266"/>
            <ac:spMk id="2059" creationId="{14AE7447-E8F8-4A0F-9E3D-94842BFF886E}"/>
          </ac:spMkLst>
        </pc:spChg>
        <pc:spChg chg="add del">
          <ac:chgData name="Pararajasingam, Pavalaxan (Sri Lanka)" userId="85927cab-f6e5-4528-82db-dafd10c7d3fd" providerId="ADAL" clId="{5C1947C6-21FB-45C5-9832-C607E0591E2E}" dt="2022-06-18T02:49:38.006" v="815" actId="26606"/>
          <ac:spMkLst>
            <pc:docMk/>
            <pc:sldMk cId="668591022" sldId="266"/>
            <ac:spMk id="2065" creationId="{0680B5D0-24EC-465A-A0E6-C4DF951E0043}"/>
          </ac:spMkLst>
        </pc:spChg>
        <pc:spChg chg="add del">
          <ac:chgData name="Pararajasingam, Pavalaxan (Sri Lanka)" userId="85927cab-f6e5-4528-82db-dafd10c7d3fd" providerId="ADAL" clId="{5C1947C6-21FB-45C5-9832-C607E0591E2E}" dt="2022-06-18T02:49:38.006" v="815" actId="26606"/>
          <ac:spMkLst>
            <pc:docMk/>
            <pc:sldMk cId="668591022" sldId="266"/>
            <ac:spMk id="2067" creationId="{30BF1B50-A83E-4ED6-A2AA-C943C1F89F85}"/>
          </ac:spMkLst>
        </pc:spChg>
        <pc:spChg chg="add del">
          <ac:chgData name="Pararajasingam, Pavalaxan (Sri Lanka)" userId="85927cab-f6e5-4528-82db-dafd10c7d3fd" providerId="ADAL" clId="{5C1947C6-21FB-45C5-9832-C607E0591E2E}" dt="2022-06-18T02:49:38.006" v="815" actId="26606"/>
          <ac:spMkLst>
            <pc:docMk/>
            <pc:sldMk cId="668591022" sldId="266"/>
            <ac:spMk id="2069" creationId="{1F31E8B2-210B-4B90-83BB-3B180732EF38}"/>
          </ac:spMkLst>
        </pc:spChg>
        <pc:spChg chg="add del">
          <ac:chgData name="Pararajasingam, Pavalaxan (Sri Lanka)" userId="85927cab-f6e5-4528-82db-dafd10c7d3fd" providerId="ADAL" clId="{5C1947C6-21FB-45C5-9832-C607E0591E2E}" dt="2022-06-18T02:49:38.006" v="815" actId="26606"/>
          <ac:spMkLst>
            <pc:docMk/>
            <pc:sldMk cId="668591022" sldId="266"/>
            <ac:spMk id="2071" creationId="{6B387409-2B98-40F8-A65F-EF7CF989512F}"/>
          </ac:spMkLst>
        </pc:spChg>
        <pc:spChg chg="add del">
          <ac:chgData name="Pararajasingam, Pavalaxan (Sri Lanka)" userId="85927cab-f6e5-4528-82db-dafd10c7d3fd" providerId="ADAL" clId="{5C1947C6-21FB-45C5-9832-C607E0591E2E}" dt="2022-06-18T02:49:44.896" v="818" actId="26606"/>
          <ac:spMkLst>
            <pc:docMk/>
            <pc:sldMk cId="668591022" sldId="266"/>
            <ac:spMk id="2077" creationId="{2550AE69-AC86-4188-83E5-A856C4F1DCFF}"/>
          </ac:spMkLst>
        </pc:spChg>
        <pc:spChg chg="add del">
          <ac:chgData name="Pararajasingam, Pavalaxan (Sri Lanka)" userId="85927cab-f6e5-4528-82db-dafd10c7d3fd" providerId="ADAL" clId="{5C1947C6-21FB-45C5-9832-C607E0591E2E}" dt="2022-06-18T02:49:44.896" v="818" actId="26606"/>
          <ac:spMkLst>
            <pc:docMk/>
            <pc:sldMk cId="668591022" sldId="266"/>
            <ac:spMk id="2078" creationId="{EC4CA156-2C9D-4F0C-B229-88D8B5E17BCF}"/>
          </ac:spMkLst>
        </pc:spChg>
        <pc:spChg chg="add del">
          <ac:chgData name="Pararajasingam, Pavalaxan (Sri Lanka)" userId="85927cab-f6e5-4528-82db-dafd10c7d3fd" providerId="ADAL" clId="{5C1947C6-21FB-45C5-9832-C607E0591E2E}" dt="2022-06-18T02:49:44.896" v="818" actId="26606"/>
          <ac:spMkLst>
            <pc:docMk/>
            <pc:sldMk cId="668591022" sldId="266"/>
            <ac:spMk id="2079" creationId="{D7361ED3-EBE5-4EFC-8DA3-D0CE4BF2F4B1}"/>
          </ac:spMkLst>
        </pc:spChg>
        <pc:spChg chg="add del">
          <ac:chgData name="Pararajasingam, Pavalaxan (Sri Lanka)" userId="85927cab-f6e5-4528-82db-dafd10c7d3fd" providerId="ADAL" clId="{5C1947C6-21FB-45C5-9832-C607E0591E2E}" dt="2022-06-18T02:49:44.896" v="818" actId="26606"/>
          <ac:spMkLst>
            <pc:docMk/>
            <pc:sldMk cId="668591022" sldId="266"/>
            <ac:spMk id="2083" creationId="{8363C3DA-5063-4048-965B-F5FDB35CCC78}"/>
          </ac:spMkLst>
        </pc:spChg>
        <pc:spChg chg="add del">
          <ac:chgData name="Pararajasingam, Pavalaxan (Sri Lanka)" userId="85927cab-f6e5-4528-82db-dafd10c7d3fd" providerId="ADAL" clId="{5C1947C6-21FB-45C5-9832-C607E0591E2E}" dt="2022-06-18T02:49:44.896" v="818" actId="26606"/>
          <ac:spMkLst>
            <pc:docMk/>
            <pc:sldMk cId="668591022" sldId="266"/>
            <ac:spMk id="2084" creationId="{4BE79ECB-20D1-486E-B39D-0F98D69BEBAF}"/>
          </ac:spMkLst>
        </pc:spChg>
        <pc:spChg chg="add del">
          <ac:chgData name="Pararajasingam, Pavalaxan (Sri Lanka)" userId="85927cab-f6e5-4528-82db-dafd10c7d3fd" providerId="ADAL" clId="{5C1947C6-21FB-45C5-9832-C607E0591E2E}" dt="2022-06-18T02:49:44.896" v="818" actId="26606"/>
          <ac:spMkLst>
            <pc:docMk/>
            <pc:sldMk cId="668591022" sldId="266"/>
            <ac:spMk id="2085" creationId="{E2F1DBD8-7930-4EF6-AF8F-F6A674303635}"/>
          </ac:spMkLst>
        </pc:spChg>
        <pc:spChg chg="add del">
          <ac:chgData name="Pararajasingam, Pavalaxan (Sri Lanka)" userId="85927cab-f6e5-4528-82db-dafd10c7d3fd" providerId="ADAL" clId="{5C1947C6-21FB-45C5-9832-C607E0591E2E}" dt="2022-06-18T02:49:44.896" v="818" actId="26606"/>
          <ac:spMkLst>
            <pc:docMk/>
            <pc:sldMk cId="668591022" sldId="266"/>
            <ac:spMk id="2086" creationId="{F39044D3-8725-4D57-BD64-A96E7C271A33}"/>
          </ac:spMkLst>
        </pc:spChg>
        <pc:spChg chg="add del">
          <ac:chgData name="Pararajasingam, Pavalaxan (Sri Lanka)" userId="85927cab-f6e5-4528-82db-dafd10c7d3fd" providerId="ADAL" clId="{5C1947C6-21FB-45C5-9832-C607E0591E2E}" dt="2022-06-18T02:49:52.312" v="820" actId="26606"/>
          <ac:spMkLst>
            <pc:docMk/>
            <pc:sldMk cId="668591022" sldId="266"/>
            <ac:spMk id="2091" creationId="{7049A7D3-684C-4C59-A4B6-7B308A6AD34D}"/>
          </ac:spMkLst>
        </pc:spChg>
        <pc:spChg chg="add del">
          <ac:chgData name="Pararajasingam, Pavalaxan (Sri Lanka)" userId="85927cab-f6e5-4528-82db-dafd10c7d3fd" providerId="ADAL" clId="{5C1947C6-21FB-45C5-9832-C607E0591E2E}" dt="2022-06-18T02:49:52.312" v="820" actId="26606"/>
          <ac:spMkLst>
            <pc:docMk/>
            <pc:sldMk cId="668591022" sldId="266"/>
            <ac:spMk id="2092" creationId="{D7B1087B-C592-40E7-B532-60B453A2FE6A}"/>
          </ac:spMkLst>
        </pc:spChg>
        <pc:spChg chg="add del">
          <ac:chgData name="Pararajasingam, Pavalaxan (Sri Lanka)" userId="85927cab-f6e5-4528-82db-dafd10c7d3fd" providerId="ADAL" clId="{5C1947C6-21FB-45C5-9832-C607E0591E2E}" dt="2022-06-18T02:49:52.312" v="820" actId="26606"/>
          <ac:spMkLst>
            <pc:docMk/>
            <pc:sldMk cId="668591022" sldId="266"/>
            <ac:spMk id="2093" creationId="{14AE7447-E8F8-4A0F-9E3D-94842BFF886E}"/>
          </ac:spMkLst>
        </pc:spChg>
        <pc:spChg chg="add del">
          <ac:chgData name="Pararajasingam, Pavalaxan (Sri Lanka)" userId="85927cab-f6e5-4528-82db-dafd10c7d3fd" providerId="ADAL" clId="{5C1947C6-21FB-45C5-9832-C607E0591E2E}" dt="2022-06-18T02:49:52.312" v="820" actId="26606"/>
          <ac:spMkLst>
            <pc:docMk/>
            <pc:sldMk cId="668591022" sldId="266"/>
            <ac:spMk id="2095" creationId="{FF0965A7-524A-44F1-B044-48411EA4FD85}"/>
          </ac:spMkLst>
        </pc:spChg>
        <pc:spChg chg="add del">
          <ac:chgData name="Pararajasingam, Pavalaxan (Sri Lanka)" userId="85927cab-f6e5-4528-82db-dafd10c7d3fd" providerId="ADAL" clId="{5C1947C6-21FB-45C5-9832-C607E0591E2E}" dt="2022-06-18T02:49:52.312" v="820" actId="26606"/>
          <ac:spMkLst>
            <pc:docMk/>
            <pc:sldMk cId="668591022" sldId="266"/>
            <ac:spMk id="2096" creationId="{58EE5433-7B78-4432-965F-8790C3F425BE}"/>
          </ac:spMkLst>
        </pc:spChg>
        <pc:spChg chg="add del">
          <ac:chgData name="Pararajasingam, Pavalaxan (Sri Lanka)" userId="85927cab-f6e5-4528-82db-dafd10c7d3fd" providerId="ADAL" clId="{5C1947C6-21FB-45C5-9832-C607E0591E2E}" dt="2022-06-18T02:49:52.312" v="820" actId="26606"/>
          <ac:spMkLst>
            <pc:docMk/>
            <pc:sldMk cId="668591022" sldId="266"/>
            <ac:spMk id="2097" creationId="{8F7AAA96-ECD9-48EA-B942-1172BB519BB0}"/>
          </ac:spMkLst>
        </pc:spChg>
        <pc:spChg chg="add del">
          <ac:chgData name="Pararajasingam, Pavalaxan (Sri Lanka)" userId="85927cab-f6e5-4528-82db-dafd10c7d3fd" providerId="ADAL" clId="{5C1947C6-21FB-45C5-9832-C607E0591E2E}" dt="2022-06-18T02:49:52.312" v="820" actId="26606"/>
          <ac:spMkLst>
            <pc:docMk/>
            <pc:sldMk cId="668591022" sldId="266"/>
            <ac:spMk id="2098" creationId="{248BD5A8-902E-46F3-9C9F-F939987C5E32}"/>
          </ac:spMkLst>
        </pc:spChg>
        <pc:spChg chg="add del">
          <ac:chgData name="Pararajasingam, Pavalaxan (Sri Lanka)" userId="85927cab-f6e5-4528-82db-dafd10c7d3fd" providerId="ADAL" clId="{5C1947C6-21FB-45C5-9832-C607E0591E2E}" dt="2022-06-18T02:49:56.256" v="823" actId="26606"/>
          <ac:spMkLst>
            <pc:docMk/>
            <pc:sldMk cId="668591022" sldId="266"/>
            <ac:spMk id="2101" creationId="{2550AE69-AC86-4188-83E5-A856C4F1DCFF}"/>
          </ac:spMkLst>
        </pc:spChg>
        <pc:spChg chg="add del">
          <ac:chgData name="Pararajasingam, Pavalaxan (Sri Lanka)" userId="85927cab-f6e5-4528-82db-dafd10c7d3fd" providerId="ADAL" clId="{5C1947C6-21FB-45C5-9832-C607E0591E2E}" dt="2022-06-18T02:49:56.256" v="823" actId="26606"/>
          <ac:spMkLst>
            <pc:docMk/>
            <pc:sldMk cId="668591022" sldId="266"/>
            <ac:spMk id="2102" creationId="{EC4CA156-2C9D-4F0C-B229-88D8B5E17BCF}"/>
          </ac:spMkLst>
        </pc:spChg>
        <pc:spChg chg="add del">
          <ac:chgData name="Pararajasingam, Pavalaxan (Sri Lanka)" userId="85927cab-f6e5-4528-82db-dafd10c7d3fd" providerId="ADAL" clId="{5C1947C6-21FB-45C5-9832-C607E0591E2E}" dt="2022-06-18T02:49:56.256" v="823" actId="26606"/>
          <ac:spMkLst>
            <pc:docMk/>
            <pc:sldMk cId="668591022" sldId="266"/>
            <ac:spMk id="2103" creationId="{D7361ED3-EBE5-4EFC-8DA3-D0CE4BF2F4B1}"/>
          </ac:spMkLst>
        </pc:spChg>
        <pc:spChg chg="add del">
          <ac:chgData name="Pararajasingam, Pavalaxan (Sri Lanka)" userId="85927cab-f6e5-4528-82db-dafd10c7d3fd" providerId="ADAL" clId="{5C1947C6-21FB-45C5-9832-C607E0591E2E}" dt="2022-06-18T02:49:56.256" v="823" actId="26606"/>
          <ac:spMkLst>
            <pc:docMk/>
            <pc:sldMk cId="668591022" sldId="266"/>
            <ac:spMk id="2107" creationId="{8363C3DA-5063-4048-965B-F5FDB35CCC78}"/>
          </ac:spMkLst>
        </pc:spChg>
        <pc:spChg chg="add del">
          <ac:chgData name="Pararajasingam, Pavalaxan (Sri Lanka)" userId="85927cab-f6e5-4528-82db-dafd10c7d3fd" providerId="ADAL" clId="{5C1947C6-21FB-45C5-9832-C607E0591E2E}" dt="2022-06-18T02:49:56.256" v="823" actId="26606"/>
          <ac:spMkLst>
            <pc:docMk/>
            <pc:sldMk cId="668591022" sldId="266"/>
            <ac:spMk id="2108" creationId="{4BE79ECB-20D1-486E-B39D-0F98D69BEBAF}"/>
          </ac:spMkLst>
        </pc:spChg>
        <pc:spChg chg="add del">
          <ac:chgData name="Pararajasingam, Pavalaxan (Sri Lanka)" userId="85927cab-f6e5-4528-82db-dafd10c7d3fd" providerId="ADAL" clId="{5C1947C6-21FB-45C5-9832-C607E0591E2E}" dt="2022-06-18T02:49:56.256" v="823" actId="26606"/>
          <ac:spMkLst>
            <pc:docMk/>
            <pc:sldMk cId="668591022" sldId="266"/>
            <ac:spMk id="2109" creationId="{E2F1DBD8-7930-4EF6-AF8F-F6A674303635}"/>
          </ac:spMkLst>
        </pc:spChg>
        <pc:spChg chg="add del">
          <ac:chgData name="Pararajasingam, Pavalaxan (Sri Lanka)" userId="85927cab-f6e5-4528-82db-dafd10c7d3fd" providerId="ADAL" clId="{5C1947C6-21FB-45C5-9832-C607E0591E2E}" dt="2022-06-18T02:49:56.256" v="823" actId="26606"/>
          <ac:spMkLst>
            <pc:docMk/>
            <pc:sldMk cId="668591022" sldId="266"/>
            <ac:spMk id="2110" creationId="{F39044D3-8725-4D57-BD64-A96E7C271A33}"/>
          </ac:spMkLst>
        </pc:spChg>
        <pc:spChg chg="add">
          <ac:chgData name="Pararajasingam, Pavalaxan (Sri Lanka)" userId="85927cab-f6e5-4528-82db-dafd10c7d3fd" providerId="ADAL" clId="{5C1947C6-21FB-45C5-9832-C607E0591E2E}" dt="2022-06-18T02:49:56.377" v="824" actId="26606"/>
          <ac:spMkLst>
            <pc:docMk/>
            <pc:sldMk cId="668591022" sldId="266"/>
            <ac:spMk id="2115" creationId="{7049A7D3-684C-4C59-A4B6-7B308A6AD34D}"/>
          </ac:spMkLst>
        </pc:spChg>
        <pc:spChg chg="add">
          <ac:chgData name="Pararajasingam, Pavalaxan (Sri Lanka)" userId="85927cab-f6e5-4528-82db-dafd10c7d3fd" providerId="ADAL" clId="{5C1947C6-21FB-45C5-9832-C607E0591E2E}" dt="2022-06-18T02:49:56.377" v="824" actId="26606"/>
          <ac:spMkLst>
            <pc:docMk/>
            <pc:sldMk cId="668591022" sldId="266"/>
            <ac:spMk id="2116" creationId="{D7B1087B-C592-40E7-B532-60B453A2FE6A}"/>
          </ac:spMkLst>
        </pc:spChg>
        <pc:spChg chg="add">
          <ac:chgData name="Pararajasingam, Pavalaxan (Sri Lanka)" userId="85927cab-f6e5-4528-82db-dafd10c7d3fd" providerId="ADAL" clId="{5C1947C6-21FB-45C5-9832-C607E0591E2E}" dt="2022-06-18T02:49:56.377" v="824" actId="26606"/>
          <ac:spMkLst>
            <pc:docMk/>
            <pc:sldMk cId="668591022" sldId="266"/>
            <ac:spMk id="2117" creationId="{14AE7447-E8F8-4A0F-9E3D-94842BFF886E}"/>
          </ac:spMkLst>
        </pc:spChg>
        <pc:spChg chg="add">
          <ac:chgData name="Pararajasingam, Pavalaxan (Sri Lanka)" userId="85927cab-f6e5-4528-82db-dafd10c7d3fd" providerId="ADAL" clId="{5C1947C6-21FB-45C5-9832-C607E0591E2E}" dt="2022-06-18T02:49:56.377" v="824" actId="26606"/>
          <ac:spMkLst>
            <pc:docMk/>
            <pc:sldMk cId="668591022" sldId="266"/>
            <ac:spMk id="2119" creationId="{0680B5D0-24EC-465A-A0E6-C4DF951E0043}"/>
          </ac:spMkLst>
        </pc:spChg>
        <pc:spChg chg="add">
          <ac:chgData name="Pararajasingam, Pavalaxan (Sri Lanka)" userId="85927cab-f6e5-4528-82db-dafd10c7d3fd" providerId="ADAL" clId="{5C1947C6-21FB-45C5-9832-C607E0591E2E}" dt="2022-06-18T02:49:56.377" v="824" actId="26606"/>
          <ac:spMkLst>
            <pc:docMk/>
            <pc:sldMk cId="668591022" sldId="266"/>
            <ac:spMk id="2120" creationId="{30BF1B50-A83E-4ED6-A2AA-C943C1F89F85}"/>
          </ac:spMkLst>
        </pc:spChg>
        <pc:spChg chg="add">
          <ac:chgData name="Pararajasingam, Pavalaxan (Sri Lanka)" userId="85927cab-f6e5-4528-82db-dafd10c7d3fd" providerId="ADAL" clId="{5C1947C6-21FB-45C5-9832-C607E0591E2E}" dt="2022-06-18T02:49:56.377" v="824" actId="26606"/>
          <ac:spMkLst>
            <pc:docMk/>
            <pc:sldMk cId="668591022" sldId="266"/>
            <ac:spMk id="2121" creationId="{1F31E8B2-210B-4B90-83BB-3B180732EF38}"/>
          </ac:spMkLst>
        </pc:spChg>
        <pc:spChg chg="add">
          <ac:chgData name="Pararajasingam, Pavalaxan (Sri Lanka)" userId="85927cab-f6e5-4528-82db-dafd10c7d3fd" providerId="ADAL" clId="{5C1947C6-21FB-45C5-9832-C607E0591E2E}" dt="2022-06-18T02:49:56.377" v="824" actId="26606"/>
          <ac:spMkLst>
            <pc:docMk/>
            <pc:sldMk cId="668591022" sldId="266"/>
            <ac:spMk id="2122" creationId="{6B387409-2B98-40F8-A65F-EF7CF989512F}"/>
          </ac:spMkLst>
        </pc:spChg>
        <pc:grpChg chg="add del">
          <ac:chgData name="Pararajasingam, Pavalaxan (Sri Lanka)" userId="85927cab-f6e5-4528-82db-dafd10c7d3fd" providerId="ADAL" clId="{5C1947C6-21FB-45C5-9832-C607E0591E2E}" dt="2022-06-18T02:49:38.006" v="815" actId="26606"/>
          <ac:grpSpMkLst>
            <pc:docMk/>
            <pc:sldMk cId="668591022" sldId="266"/>
            <ac:grpSpMk id="2061" creationId="{85981F80-69EE-4E2B-82A8-47FDFD7720AC}"/>
          </ac:grpSpMkLst>
        </pc:grpChg>
        <pc:grpChg chg="add del">
          <ac:chgData name="Pararajasingam, Pavalaxan (Sri Lanka)" userId="85927cab-f6e5-4528-82db-dafd10c7d3fd" providerId="ADAL" clId="{5C1947C6-21FB-45C5-9832-C607E0591E2E}" dt="2022-06-18T02:49:38.006" v="815" actId="26606"/>
          <ac:grpSpMkLst>
            <pc:docMk/>
            <pc:sldMk cId="668591022" sldId="266"/>
            <ac:grpSpMk id="2073" creationId="{C9E5F284-A588-4AE7-A36D-1C93E4FD0241}"/>
          </ac:grpSpMkLst>
        </pc:grpChg>
        <pc:grpChg chg="add del">
          <ac:chgData name="Pararajasingam, Pavalaxan (Sri Lanka)" userId="85927cab-f6e5-4528-82db-dafd10c7d3fd" providerId="ADAL" clId="{5C1947C6-21FB-45C5-9832-C607E0591E2E}" dt="2022-06-18T02:49:44.896" v="818" actId="26606"/>
          <ac:grpSpMkLst>
            <pc:docMk/>
            <pc:sldMk cId="668591022" sldId="266"/>
            <ac:grpSpMk id="2080" creationId="{85105087-7F16-4C94-837C-C45445116665}"/>
          </ac:grpSpMkLst>
        </pc:grpChg>
        <pc:grpChg chg="add del">
          <ac:chgData name="Pararajasingam, Pavalaxan (Sri Lanka)" userId="85927cab-f6e5-4528-82db-dafd10c7d3fd" providerId="ADAL" clId="{5C1947C6-21FB-45C5-9832-C607E0591E2E}" dt="2022-06-18T02:49:44.896" v="818" actId="26606"/>
          <ac:grpSpMkLst>
            <pc:docMk/>
            <pc:sldMk cId="668591022" sldId="266"/>
            <ac:grpSpMk id="2087" creationId="{8DCC089B-F750-4C12-822F-DF53F4DD36BE}"/>
          </ac:grpSpMkLst>
        </pc:grpChg>
        <pc:grpChg chg="add del">
          <ac:chgData name="Pararajasingam, Pavalaxan (Sri Lanka)" userId="85927cab-f6e5-4528-82db-dafd10c7d3fd" providerId="ADAL" clId="{5C1947C6-21FB-45C5-9832-C607E0591E2E}" dt="2022-06-18T02:49:52.312" v="820" actId="26606"/>
          <ac:grpSpMkLst>
            <pc:docMk/>
            <pc:sldMk cId="668591022" sldId="266"/>
            <ac:grpSpMk id="2094" creationId="{85981F80-69EE-4E2B-82A8-47FDFD7720AC}"/>
          </ac:grpSpMkLst>
        </pc:grpChg>
        <pc:grpChg chg="add del">
          <ac:chgData name="Pararajasingam, Pavalaxan (Sri Lanka)" userId="85927cab-f6e5-4528-82db-dafd10c7d3fd" providerId="ADAL" clId="{5C1947C6-21FB-45C5-9832-C607E0591E2E}" dt="2022-06-18T02:49:52.312" v="820" actId="26606"/>
          <ac:grpSpMkLst>
            <pc:docMk/>
            <pc:sldMk cId="668591022" sldId="266"/>
            <ac:grpSpMk id="2099" creationId="{3800B863-FA71-4FFB-9F30-56E95B0D3DF0}"/>
          </ac:grpSpMkLst>
        </pc:grpChg>
        <pc:grpChg chg="add del">
          <ac:chgData name="Pararajasingam, Pavalaxan (Sri Lanka)" userId="85927cab-f6e5-4528-82db-dafd10c7d3fd" providerId="ADAL" clId="{5C1947C6-21FB-45C5-9832-C607E0591E2E}" dt="2022-06-18T02:49:56.256" v="823" actId="26606"/>
          <ac:grpSpMkLst>
            <pc:docMk/>
            <pc:sldMk cId="668591022" sldId="266"/>
            <ac:grpSpMk id="2104" creationId="{85105087-7F16-4C94-837C-C45445116665}"/>
          </ac:grpSpMkLst>
        </pc:grpChg>
        <pc:grpChg chg="add del">
          <ac:chgData name="Pararajasingam, Pavalaxan (Sri Lanka)" userId="85927cab-f6e5-4528-82db-dafd10c7d3fd" providerId="ADAL" clId="{5C1947C6-21FB-45C5-9832-C607E0591E2E}" dt="2022-06-18T02:49:56.256" v="823" actId="26606"/>
          <ac:grpSpMkLst>
            <pc:docMk/>
            <pc:sldMk cId="668591022" sldId="266"/>
            <ac:grpSpMk id="2111" creationId="{8DCC089B-F750-4C12-822F-DF53F4DD36BE}"/>
          </ac:grpSpMkLst>
        </pc:grpChg>
        <pc:grpChg chg="add">
          <ac:chgData name="Pararajasingam, Pavalaxan (Sri Lanka)" userId="85927cab-f6e5-4528-82db-dafd10c7d3fd" providerId="ADAL" clId="{5C1947C6-21FB-45C5-9832-C607E0591E2E}" dt="2022-06-18T02:49:56.377" v="824" actId="26606"/>
          <ac:grpSpMkLst>
            <pc:docMk/>
            <pc:sldMk cId="668591022" sldId="266"/>
            <ac:grpSpMk id="2118" creationId="{85981F80-69EE-4E2B-82A8-47FDFD7720AC}"/>
          </ac:grpSpMkLst>
        </pc:grpChg>
        <pc:grpChg chg="add">
          <ac:chgData name="Pararajasingam, Pavalaxan (Sri Lanka)" userId="85927cab-f6e5-4528-82db-dafd10c7d3fd" providerId="ADAL" clId="{5C1947C6-21FB-45C5-9832-C607E0591E2E}" dt="2022-06-18T02:49:56.377" v="824" actId="26606"/>
          <ac:grpSpMkLst>
            <pc:docMk/>
            <pc:sldMk cId="668591022" sldId="266"/>
            <ac:grpSpMk id="2123" creationId="{C9E5F284-A588-4AE7-A36D-1C93E4FD0241}"/>
          </ac:grpSpMkLst>
        </pc:grpChg>
        <pc:picChg chg="add mod">
          <ac:chgData name="Pararajasingam, Pavalaxan (Sri Lanka)" userId="85927cab-f6e5-4528-82db-dafd10c7d3fd" providerId="ADAL" clId="{5C1947C6-21FB-45C5-9832-C607E0591E2E}" dt="2022-06-18T02:50:08.571" v="828" actId="14100"/>
          <ac:picMkLst>
            <pc:docMk/>
            <pc:sldMk cId="668591022" sldId="266"/>
            <ac:picMk id="2050" creationId="{DD56BEDF-3787-4D16-BEF0-395EC89435B0}"/>
          </ac:picMkLst>
        </pc:picChg>
      </pc:sldChg>
      <pc:sldChg chg="addSp delSp modSp add del mod">
        <pc:chgData name="Pararajasingam, Pavalaxan (Sri Lanka)" userId="85927cab-f6e5-4528-82db-dafd10c7d3fd" providerId="ADAL" clId="{5C1947C6-21FB-45C5-9832-C607E0591E2E}" dt="2022-06-18T04:04:09.073" v="1277" actId="47"/>
        <pc:sldMkLst>
          <pc:docMk/>
          <pc:sldMk cId="1710071863" sldId="267"/>
        </pc:sldMkLst>
        <pc:spChg chg="del">
          <ac:chgData name="Pararajasingam, Pavalaxan (Sri Lanka)" userId="85927cab-f6e5-4528-82db-dafd10c7d3fd" providerId="ADAL" clId="{5C1947C6-21FB-45C5-9832-C607E0591E2E}" dt="2022-06-18T02:46:45.133" v="797" actId="478"/>
          <ac:spMkLst>
            <pc:docMk/>
            <pc:sldMk cId="1710071863" sldId="267"/>
            <ac:spMk id="2" creationId="{C2D5470C-5303-4CBB-B855-B56E21E29D92}"/>
          </ac:spMkLst>
        </pc:spChg>
        <pc:spChg chg="mod">
          <ac:chgData name="Pararajasingam, Pavalaxan (Sri Lanka)" userId="85927cab-f6e5-4528-82db-dafd10c7d3fd" providerId="ADAL" clId="{5C1947C6-21FB-45C5-9832-C607E0591E2E}" dt="2022-06-18T02:53:22.713" v="834"/>
          <ac:spMkLst>
            <pc:docMk/>
            <pc:sldMk cId="1710071863" sldId="267"/>
            <ac:spMk id="3" creationId="{AED94CC7-28C9-4B0D-BD41-6FB160FC5518}"/>
          </ac:spMkLst>
        </pc:spChg>
        <pc:spChg chg="add del mod">
          <ac:chgData name="Pararajasingam, Pavalaxan (Sri Lanka)" userId="85927cab-f6e5-4528-82db-dafd10c7d3fd" providerId="ADAL" clId="{5C1947C6-21FB-45C5-9832-C607E0591E2E}" dt="2022-06-18T02:46:47.277" v="798" actId="478"/>
          <ac:spMkLst>
            <pc:docMk/>
            <pc:sldMk cId="1710071863" sldId="267"/>
            <ac:spMk id="5" creationId="{8D141AE4-1BC9-4B5D-A367-BD4EB3DDC91C}"/>
          </ac:spMkLst>
        </pc:spChg>
      </pc:sldChg>
      <pc:sldChg chg="addSp delSp modSp add mod ord setBg">
        <pc:chgData name="Pararajasingam, Pavalaxan (Sri Lanka)" userId="85927cab-f6e5-4528-82db-dafd10c7d3fd" providerId="ADAL" clId="{5C1947C6-21FB-45C5-9832-C607E0591E2E}" dt="2022-06-18T04:50:59.106" v="1622" actId="313"/>
        <pc:sldMkLst>
          <pc:docMk/>
          <pc:sldMk cId="2410627073" sldId="268"/>
        </pc:sldMkLst>
        <pc:spChg chg="mod">
          <ac:chgData name="Pararajasingam, Pavalaxan (Sri Lanka)" userId="85927cab-f6e5-4528-82db-dafd10c7d3fd" providerId="ADAL" clId="{5C1947C6-21FB-45C5-9832-C607E0591E2E}" dt="2022-06-18T04:50:59.106" v="1622" actId="313"/>
          <ac:spMkLst>
            <pc:docMk/>
            <pc:sldMk cId="2410627073" sldId="268"/>
            <ac:spMk id="3" creationId="{AED94CC7-28C9-4B0D-BD41-6FB160FC5518}"/>
          </ac:spMkLst>
        </pc:spChg>
        <pc:spChg chg="add">
          <ac:chgData name="Pararajasingam, Pavalaxan (Sri Lanka)" userId="85927cab-f6e5-4528-82db-dafd10c7d3fd" providerId="ADAL" clId="{5C1947C6-21FB-45C5-9832-C607E0591E2E}" dt="2022-06-18T04:36:02.467" v="1591" actId="26606"/>
          <ac:spMkLst>
            <pc:docMk/>
            <pc:sldMk cId="2410627073" sldId="268"/>
            <ac:spMk id="5" creationId="{4FCA88C2-C73C-4062-A097-8FBCE3090BEA}"/>
          </ac:spMkLst>
        </pc:spChg>
        <pc:spChg chg="add">
          <ac:chgData name="Pararajasingam, Pavalaxan (Sri Lanka)" userId="85927cab-f6e5-4528-82db-dafd10c7d3fd" providerId="ADAL" clId="{5C1947C6-21FB-45C5-9832-C607E0591E2E}" dt="2022-06-18T04:36:02.467" v="1591" actId="26606"/>
          <ac:spMkLst>
            <pc:docMk/>
            <pc:sldMk cId="2410627073" sldId="268"/>
            <ac:spMk id="6" creationId="{83981C21-E132-4402-B31B-D725C1CE77D2}"/>
          </ac:spMkLst>
        </pc:spChg>
        <pc:spChg chg="add">
          <ac:chgData name="Pararajasingam, Pavalaxan (Sri Lanka)" userId="85927cab-f6e5-4528-82db-dafd10c7d3fd" providerId="ADAL" clId="{5C1947C6-21FB-45C5-9832-C607E0591E2E}" dt="2022-06-18T04:36:02.467" v="1591" actId="26606"/>
          <ac:spMkLst>
            <pc:docMk/>
            <pc:sldMk cId="2410627073" sldId="268"/>
            <ac:spMk id="7" creationId="{6A685C77-4E84-486A-9AE5-F3635BE98EFB}"/>
          </ac:spMkLst>
        </pc:spChg>
        <pc:spChg chg="add del">
          <ac:chgData name="Pararajasingam, Pavalaxan (Sri Lanka)" userId="85927cab-f6e5-4528-82db-dafd10c7d3fd" providerId="ADAL" clId="{5C1947C6-21FB-45C5-9832-C607E0591E2E}" dt="2022-06-18T04:35:48.856" v="1590" actId="26606"/>
          <ac:spMkLst>
            <pc:docMk/>
            <pc:sldMk cId="2410627073" sldId="268"/>
            <ac:spMk id="8" creationId="{E009DD9B-5EE2-4C0D-8B2B-351C8C102205}"/>
          </ac:spMkLst>
        </pc:spChg>
        <pc:spChg chg="add">
          <ac:chgData name="Pararajasingam, Pavalaxan (Sri Lanka)" userId="85927cab-f6e5-4528-82db-dafd10c7d3fd" providerId="ADAL" clId="{5C1947C6-21FB-45C5-9832-C607E0591E2E}" dt="2022-06-18T04:36:02.467" v="1591" actId="26606"/>
          <ac:spMkLst>
            <pc:docMk/>
            <pc:sldMk cId="2410627073" sldId="268"/>
            <ac:spMk id="9" creationId="{E55C1C3E-5158-47F3-8FD9-14B22C3E6EAD}"/>
          </ac:spMkLst>
        </pc:spChg>
        <pc:spChg chg="add del">
          <ac:chgData name="Pararajasingam, Pavalaxan (Sri Lanka)" userId="85927cab-f6e5-4528-82db-dafd10c7d3fd" providerId="ADAL" clId="{5C1947C6-21FB-45C5-9832-C607E0591E2E}" dt="2022-06-18T04:35:48.856" v="1590" actId="26606"/>
          <ac:spMkLst>
            <pc:docMk/>
            <pc:sldMk cId="2410627073" sldId="268"/>
            <ac:spMk id="10" creationId="{E720DB99-7745-4E75-9D96-AAB6D55C531E}"/>
          </ac:spMkLst>
        </pc:spChg>
        <pc:spChg chg="add del">
          <ac:chgData name="Pararajasingam, Pavalaxan (Sri Lanka)" userId="85927cab-f6e5-4528-82db-dafd10c7d3fd" providerId="ADAL" clId="{5C1947C6-21FB-45C5-9832-C607E0591E2E}" dt="2022-06-18T04:35:48.856" v="1590" actId="26606"/>
          <ac:spMkLst>
            <pc:docMk/>
            <pc:sldMk cId="2410627073" sldId="268"/>
            <ac:spMk id="12" creationId="{D68803C4-E159-4360-B7BB-74205C8F782D}"/>
          </ac:spMkLst>
        </pc:spChg>
        <pc:spChg chg="add del">
          <ac:chgData name="Pararajasingam, Pavalaxan (Sri Lanka)" userId="85927cab-f6e5-4528-82db-dafd10c7d3fd" providerId="ADAL" clId="{5C1947C6-21FB-45C5-9832-C607E0591E2E}" dt="2022-06-18T04:35:48.856" v="1590" actId="26606"/>
          <ac:spMkLst>
            <pc:docMk/>
            <pc:sldMk cId="2410627073" sldId="268"/>
            <ac:spMk id="14" creationId="{504B0465-3B07-49BF-BEA7-D81476246293}"/>
          </ac:spMkLst>
        </pc:spChg>
        <pc:spChg chg="add mod">
          <ac:chgData name="Pararajasingam, Pavalaxan (Sri Lanka)" userId="85927cab-f6e5-4528-82db-dafd10c7d3fd" providerId="ADAL" clId="{5C1947C6-21FB-45C5-9832-C607E0591E2E}" dt="2022-06-18T04:36:14.878" v="1595" actId="14100"/>
          <ac:spMkLst>
            <pc:docMk/>
            <pc:sldMk cId="2410627073" sldId="268"/>
            <ac:spMk id="15" creationId="{3CE8001E-DC11-44E2-9B71-DD9BE5DCA4D0}"/>
          </ac:spMkLst>
        </pc:spChg>
        <pc:spChg chg="add del">
          <ac:chgData name="Pararajasingam, Pavalaxan (Sri Lanka)" userId="85927cab-f6e5-4528-82db-dafd10c7d3fd" providerId="ADAL" clId="{5C1947C6-21FB-45C5-9832-C607E0591E2E}" dt="2022-06-18T04:35:48.856" v="1590" actId="26606"/>
          <ac:spMkLst>
            <pc:docMk/>
            <pc:sldMk cId="2410627073" sldId="268"/>
            <ac:spMk id="16" creationId="{49B7FFA5-14CB-4A4F-9BCC-CA3AA5D9D276}"/>
          </ac:spMkLst>
        </pc:spChg>
        <pc:spChg chg="add mod">
          <ac:chgData name="Pararajasingam, Pavalaxan (Sri Lanka)" userId="85927cab-f6e5-4528-82db-dafd10c7d3fd" providerId="ADAL" clId="{5C1947C6-21FB-45C5-9832-C607E0591E2E}" dt="2022-06-18T04:36:28.634" v="1599" actId="14100"/>
          <ac:spMkLst>
            <pc:docMk/>
            <pc:sldMk cId="2410627073" sldId="268"/>
            <ac:spMk id="17" creationId="{8D654DD6-DA0C-47D0-A1C0-170402C2E2EE}"/>
          </ac:spMkLst>
        </pc:spChg>
        <pc:spChg chg="add del">
          <ac:chgData name="Pararajasingam, Pavalaxan (Sri Lanka)" userId="85927cab-f6e5-4528-82db-dafd10c7d3fd" providerId="ADAL" clId="{5C1947C6-21FB-45C5-9832-C607E0591E2E}" dt="2022-06-18T04:35:48.856" v="1590" actId="26606"/>
          <ac:spMkLst>
            <pc:docMk/>
            <pc:sldMk cId="2410627073" sldId="268"/>
            <ac:spMk id="18" creationId="{04E48745-7512-4EC2-9E20-9092D12150CA}"/>
          </ac:spMkLst>
        </pc:spChg>
      </pc:sldChg>
      <pc:sldChg chg="modSp add del mod ord">
        <pc:chgData name="Pararajasingam, Pavalaxan (Sri Lanka)" userId="85927cab-f6e5-4528-82db-dafd10c7d3fd" providerId="ADAL" clId="{5C1947C6-21FB-45C5-9832-C607E0591E2E}" dt="2022-06-18T04:52:23.524" v="1644" actId="47"/>
        <pc:sldMkLst>
          <pc:docMk/>
          <pc:sldMk cId="2147566337" sldId="269"/>
        </pc:sldMkLst>
        <pc:spChg chg="mod">
          <ac:chgData name="Pararajasingam, Pavalaxan (Sri Lanka)" userId="85927cab-f6e5-4528-82db-dafd10c7d3fd" providerId="ADAL" clId="{5C1947C6-21FB-45C5-9832-C607E0591E2E}" dt="2022-06-18T04:51:41.492" v="1634" actId="21"/>
          <ac:spMkLst>
            <pc:docMk/>
            <pc:sldMk cId="2147566337" sldId="269"/>
            <ac:spMk id="3" creationId="{AED94CC7-28C9-4B0D-BD41-6FB160FC5518}"/>
          </ac:spMkLst>
        </pc:spChg>
      </pc:sldChg>
      <pc:sldChg chg="modSp add del mod ord">
        <pc:chgData name="Pararajasingam, Pavalaxan (Sri Lanka)" userId="85927cab-f6e5-4528-82db-dafd10c7d3fd" providerId="ADAL" clId="{5C1947C6-21FB-45C5-9832-C607E0591E2E}" dt="2022-06-18T04:53:36.869" v="1669" actId="47"/>
        <pc:sldMkLst>
          <pc:docMk/>
          <pc:sldMk cId="2781379048" sldId="270"/>
        </pc:sldMkLst>
        <pc:spChg chg="mod">
          <ac:chgData name="Pararajasingam, Pavalaxan (Sri Lanka)" userId="85927cab-f6e5-4528-82db-dafd10c7d3fd" providerId="ADAL" clId="{5C1947C6-21FB-45C5-9832-C607E0591E2E}" dt="2022-06-18T04:52:29.321" v="1645" actId="21"/>
          <ac:spMkLst>
            <pc:docMk/>
            <pc:sldMk cId="2781379048" sldId="270"/>
            <ac:spMk id="3" creationId="{AED94CC7-28C9-4B0D-BD41-6FB160FC5518}"/>
          </ac:spMkLst>
        </pc:spChg>
      </pc:sldChg>
      <pc:sldChg chg="add del">
        <pc:chgData name="Pararajasingam, Pavalaxan (Sri Lanka)" userId="85927cab-f6e5-4528-82db-dafd10c7d3fd" providerId="ADAL" clId="{5C1947C6-21FB-45C5-9832-C607E0591E2E}" dt="2022-06-18T04:02:10.243" v="1270" actId="47"/>
        <pc:sldMkLst>
          <pc:docMk/>
          <pc:sldMk cId="3402656575" sldId="271"/>
        </pc:sldMkLst>
      </pc:sldChg>
      <pc:sldChg chg="addSp delSp modSp add mod setBg delDesignElem">
        <pc:chgData name="Pararajasingam, Pavalaxan (Sri Lanka)" userId="85927cab-f6e5-4528-82db-dafd10c7d3fd" providerId="ADAL" clId="{5C1947C6-21FB-45C5-9832-C607E0591E2E}" dt="2022-06-18T05:56:44.649" v="2366" actId="26606"/>
        <pc:sldMkLst>
          <pc:docMk/>
          <pc:sldMk cId="3617245008" sldId="272"/>
        </pc:sldMkLst>
        <pc:spChg chg="mod ord">
          <ac:chgData name="Pararajasingam, Pavalaxan (Sri Lanka)" userId="85927cab-f6e5-4528-82db-dafd10c7d3fd" providerId="ADAL" clId="{5C1947C6-21FB-45C5-9832-C607E0591E2E}" dt="2022-06-18T05:56:44.649" v="2366" actId="26606"/>
          <ac:spMkLst>
            <pc:docMk/>
            <pc:sldMk cId="3617245008" sldId="272"/>
            <ac:spMk id="2" creationId="{C2D5470C-5303-4CBB-B855-B56E21E29D92}"/>
          </ac:spMkLst>
        </pc:spChg>
        <pc:spChg chg="add del mod">
          <ac:chgData name="Pararajasingam, Pavalaxan (Sri Lanka)" userId="85927cab-f6e5-4528-82db-dafd10c7d3fd" providerId="ADAL" clId="{5C1947C6-21FB-45C5-9832-C607E0591E2E}" dt="2022-06-18T05:40:40.215" v="2151" actId="478"/>
          <ac:spMkLst>
            <pc:docMk/>
            <pc:sldMk cId="3617245008" sldId="272"/>
            <ac:spMk id="5" creationId="{968A8A4D-23A3-4409-9A5A-40CE01EBCFBF}"/>
          </ac:spMkLst>
        </pc:spChg>
        <pc:spChg chg="del mod">
          <ac:chgData name="Pararajasingam, Pavalaxan (Sri Lanka)" userId="85927cab-f6e5-4528-82db-dafd10c7d3fd" providerId="ADAL" clId="{5C1947C6-21FB-45C5-9832-C607E0591E2E}" dt="2022-06-18T05:41:41.004" v="2172" actId="478"/>
          <ac:spMkLst>
            <pc:docMk/>
            <pc:sldMk cId="3617245008" sldId="272"/>
            <ac:spMk id="6" creationId="{8062AAD9-A0D4-4324-B84E-9FEC18AF2F90}"/>
          </ac:spMkLst>
        </pc:spChg>
        <pc:spChg chg="del">
          <ac:chgData name="Pararajasingam, Pavalaxan (Sri Lanka)" userId="85927cab-f6e5-4528-82db-dafd10c7d3fd" providerId="ADAL" clId="{5C1947C6-21FB-45C5-9832-C607E0591E2E}" dt="2022-06-18T03:24:52.955" v="1013"/>
          <ac:spMkLst>
            <pc:docMk/>
            <pc:sldMk cId="3617245008" sldId="272"/>
            <ac:spMk id="1056" creationId="{E009DD9B-5EE2-4C0D-8B2B-351C8C102205}"/>
          </ac:spMkLst>
        </pc:spChg>
        <pc:spChg chg="del">
          <ac:chgData name="Pararajasingam, Pavalaxan (Sri Lanka)" userId="85927cab-f6e5-4528-82db-dafd10c7d3fd" providerId="ADAL" clId="{5C1947C6-21FB-45C5-9832-C607E0591E2E}" dt="2022-06-18T03:24:52.955" v="1013"/>
          <ac:spMkLst>
            <pc:docMk/>
            <pc:sldMk cId="3617245008" sldId="272"/>
            <ac:spMk id="1058" creationId="{E720DB99-7745-4E75-9D96-AAB6D55C531E}"/>
          </ac:spMkLst>
        </pc:spChg>
        <pc:spChg chg="del">
          <ac:chgData name="Pararajasingam, Pavalaxan (Sri Lanka)" userId="85927cab-f6e5-4528-82db-dafd10c7d3fd" providerId="ADAL" clId="{5C1947C6-21FB-45C5-9832-C607E0591E2E}" dt="2022-06-18T03:24:52.955" v="1013"/>
          <ac:spMkLst>
            <pc:docMk/>
            <pc:sldMk cId="3617245008" sldId="272"/>
            <ac:spMk id="1060" creationId="{D68803C4-E159-4360-B7BB-74205C8F782D}"/>
          </ac:spMkLst>
        </pc:spChg>
        <pc:spChg chg="del">
          <ac:chgData name="Pararajasingam, Pavalaxan (Sri Lanka)" userId="85927cab-f6e5-4528-82db-dafd10c7d3fd" providerId="ADAL" clId="{5C1947C6-21FB-45C5-9832-C607E0591E2E}" dt="2022-06-18T03:24:52.955" v="1013"/>
          <ac:spMkLst>
            <pc:docMk/>
            <pc:sldMk cId="3617245008" sldId="272"/>
            <ac:spMk id="1062" creationId="{504B0465-3B07-49BF-BEA7-D81476246293}"/>
          </ac:spMkLst>
        </pc:spChg>
        <pc:spChg chg="del">
          <ac:chgData name="Pararajasingam, Pavalaxan (Sri Lanka)" userId="85927cab-f6e5-4528-82db-dafd10c7d3fd" providerId="ADAL" clId="{5C1947C6-21FB-45C5-9832-C607E0591E2E}" dt="2022-06-18T03:24:52.955" v="1013"/>
          <ac:spMkLst>
            <pc:docMk/>
            <pc:sldMk cId="3617245008" sldId="272"/>
            <ac:spMk id="1064" creationId="{49B7FFA5-14CB-4A4F-9BCC-CA3AA5D9D276}"/>
          </ac:spMkLst>
        </pc:spChg>
        <pc:spChg chg="del">
          <ac:chgData name="Pararajasingam, Pavalaxan (Sri Lanka)" userId="85927cab-f6e5-4528-82db-dafd10c7d3fd" providerId="ADAL" clId="{5C1947C6-21FB-45C5-9832-C607E0591E2E}" dt="2022-06-18T03:24:52.955" v="1013"/>
          <ac:spMkLst>
            <pc:docMk/>
            <pc:sldMk cId="3617245008" sldId="272"/>
            <ac:spMk id="1066" creationId="{04E48745-7512-4EC2-9E20-9092D12150CA}"/>
          </ac:spMkLst>
        </pc:spChg>
        <pc:spChg chg="add del">
          <ac:chgData name="Pararajasingam, Pavalaxan (Sri Lanka)" userId="85927cab-f6e5-4528-82db-dafd10c7d3fd" providerId="ADAL" clId="{5C1947C6-21FB-45C5-9832-C607E0591E2E}" dt="2022-06-18T05:56:44.649" v="2366" actId="26606"/>
          <ac:spMkLst>
            <pc:docMk/>
            <pc:sldMk cId="3617245008" sldId="272"/>
            <ac:spMk id="10247" creationId="{7049A7D3-684C-4C59-A4B6-7B308A6AD34D}"/>
          </ac:spMkLst>
        </pc:spChg>
        <pc:spChg chg="add del">
          <ac:chgData name="Pararajasingam, Pavalaxan (Sri Lanka)" userId="85927cab-f6e5-4528-82db-dafd10c7d3fd" providerId="ADAL" clId="{5C1947C6-21FB-45C5-9832-C607E0591E2E}" dt="2022-06-18T05:56:44.649" v="2366" actId="26606"/>
          <ac:spMkLst>
            <pc:docMk/>
            <pc:sldMk cId="3617245008" sldId="272"/>
            <ac:spMk id="10249" creationId="{D7B1087B-C592-40E7-B532-60B453A2FE6A}"/>
          </ac:spMkLst>
        </pc:spChg>
        <pc:spChg chg="add del">
          <ac:chgData name="Pararajasingam, Pavalaxan (Sri Lanka)" userId="85927cab-f6e5-4528-82db-dafd10c7d3fd" providerId="ADAL" clId="{5C1947C6-21FB-45C5-9832-C607E0591E2E}" dt="2022-06-18T05:56:44.649" v="2366" actId="26606"/>
          <ac:spMkLst>
            <pc:docMk/>
            <pc:sldMk cId="3617245008" sldId="272"/>
            <ac:spMk id="10251" creationId="{14AE7447-E8F8-4A0F-9E3D-94842BFF886E}"/>
          </ac:spMkLst>
        </pc:spChg>
        <pc:spChg chg="add del">
          <ac:chgData name="Pararajasingam, Pavalaxan (Sri Lanka)" userId="85927cab-f6e5-4528-82db-dafd10c7d3fd" providerId="ADAL" clId="{5C1947C6-21FB-45C5-9832-C607E0591E2E}" dt="2022-06-18T05:56:44.649" v="2366" actId="26606"/>
          <ac:spMkLst>
            <pc:docMk/>
            <pc:sldMk cId="3617245008" sldId="272"/>
            <ac:spMk id="10257" creationId="{0680B5D0-24EC-465A-A0E6-C4DF951E0043}"/>
          </ac:spMkLst>
        </pc:spChg>
        <pc:spChg chg="add del">
          <ac:chgData name="Pararajasingam, Pavalaxan (Sri Lanka)" userId="85927cab-f6e5-4528-82db-dafd10c7d3fd" providerId="ADAL" clId="{5C1947C6-21FB-45C5-9832-C607E0591E2E}" dt="2022-06-18T05:56:44.649" v="2366" actId="26606"/>
          <ac:spMkLst>
            <pc:docMk/>
            <pc:sldMk cId="3617245008" sldId="272"/>
            <ac:spMk id="10259" creationId="{30BF1B50-A83E-4ED6-A2AA-C943C1F89F85}"/>
          </ac:spMkLst>
        </pc:spChg>
        <pc:spChg chg="add del">
          <ac:chgData name="Pararajasingam, Pavalaxan (Sri Lanka)" userId="85927cab-f6e5-4528-82db-dafd10c7d3fd" providerId="ADAL" clId="{5C1947C6-21FB-45C5-9832-C607E0591E2E}" dt="2022-06-18T05:56:44.649" v="2366" actId="26606"/>
          <ac:spMkLst>
            <pc:docMk/>
            <pc:sldMk cId="3617245008" sldId="272"/>
            <ac:spMk id="10261" creationId="{1F31E8B2-210B-4B90-83BB-3B180732EF38}"/>
          </ac:spMkLst>
        </pc:spChg>
        <pc:spChg chg="add del">
          <ac:chgData name="Pararajasingam, Pavalaxan (Sri Lanka)" userId="85927cab-f6e5-4528-82db-dafd10c7d3fd" providerId="ADAL" clId="{5C1947C6-21FB-45C5-9832-C607E0591E2E}" dt="2022-06-18T05:56:44.649" v="2366" actId="26606"/>
          <ac:spMkLst>
            <pc:docMk/>
            <pc:sldMk cId="3617245008" sldId="272"/>
            <ac:spMk id="10263" creationId="{6B387409-2B98-40F8-A65F-EF7CF989512F}"/>
          </ac:spMkLst>
        </pc:spChg>
        <pc:spChg chg="add del">
          <ac:chgData name="Pararajasingam, Pavalaxan (Sri Lanka)" userId="85927cab-f6e5-4528-82db-dafd10c7d3fd" providerId="ADAL" clId="{5C1947C6-21FB-45C5-9832-C607E0591E2E}" dt="2022-06-18T05:56:44.532" v="2365" actId="26606"/>
          <ac:spMkLst>
            <pc:docMk/>
            <pc:sldMk cId="3617245008" sldId="272"/>
            <ac:spMk id="10272" creationId="{2550AE69-AC86-4188-83E5-A856C4F1DCFF}"/>
          </ac:spMkLst>
        </pc:spChg>
        <pc:spChg chg="add del">
          <ac:chgData name="Pararajasingam, Pavalaxan (Sri Lanka)" userId="85927cab-f6e5-4528-82db-dafd10c7d3fd" providerId="ADAL" clId="{5C1947C6-21FB-45C5-9832-C607E0591E2E}" dt="2022-06-18T05:56:44.532" v="2365" actId="26606"/>
          <ac:spMkLst>
            <pc:docMk/>
            <pc:sldMk cId="3617245008" sldId="272"/>
            <ac:spMk id="10274" creationId="{EC4CA156-2C9D-4F0C-B229-88D8B5E17BCF}"/>
          </ac:spMkLst>
        </pc:spChg>
        <pc:spChg chg="add del">
          <ac:chgData name="Pararajasingam, Pavalaxan (Sri Lanka)" userId="85927cab-f6e5-4528-82db-dafd10c7d3fd" providerId="ADAL" clId="{5C1947C6-21FB-45C5-9832-C607E0591E2E}" dt="2022-06-18T05:56:44.532" v="2365" actId="26606"/>
          <ac:spMkLst>
            <pc:docMk/>
            <pc:sldMk cId="3617245008" sldId="272"/>
            <ac:spMk id="10276" creationId="{D7361ED3-EBE5-4EFC-8DA3-D0CE4BF2F4B1}"/>
          </ac:spMkLst>
        </pc:spChg>
        <pc:spChg chg="add del">
          <ac:chgData name="Pararajasingam, Pavalaxan (Sri Lanka)" userId="85927cab-f6e5-4528-82db-dafd10c7d3fd" providerId="ADAL" clId="{5C1947C6-21FB-45C5-9832-C607E0591E2E}" dt="2022-06-18T05:56:44.532" v="2365" actId="26606"/>
          <ac:spMkLst>
            <pc:docMk/>
            <pc:sldMk cId="3617245008" sldId="272"/>
            <ac:spMk id="10282" creationId="{CD60390C-0E4C-4682-8246-AFA2E49856DA}"/>
          </ac:spMkLst>
        </pc:spChg>
        <pc:spChg chg="add del">
          <ac:chgData name="Pararajasingam, Pavalaxan (Sri Lanka)" userId="85927cab-f6e5-4528-82db-dafd10c7d3fd" providerId="ADAL" clId="{5C1947C6-21FB-45C5-9832-C607E0591E2E}" dt="2022-06-18T05:56:44.532" v="2365" actId="26606"/>
          <ac:spMkLst>
            <pc:docMk/>
            <pc:sldMk cId="3617245008" sldId="272"/>
            <ac:spMk id="10284" creationId="{CEBA87F4-FB8A-4D91-B3F3-DFA78E0CC64D}"/>
          </ac:spMkLst>
        </pc:spChg>
        <pc:spChg chg="add del">
          <ac:chgData name="Pararajasingam, Pavalaxan (Sri Lanka)" userId="85927cab-f6e5-4528-82db-dafd10c7d3fd" providerId="ADAL" clId="{5C1947C6-21FB-45C5-9832-C607E0591E2E}" dt="2022-06-18T05:56:44.532" v="2365" actId="26606"/>
          <ac:spMkLst>
            <pc:docMk/>
            <pc:sldMk cId="3617245008" sldId="272"/>
            <ac:spMk id="10286" creationId="{D012A90F-45C2-4C9B-BAF6-9CE1F546C7EA}"/>
          </ac:spMkLst>
        </pc:spChg>
        <pc:spChg chg="add">
          <ac:chgData name="Pararajasingam, Pavalaxan (Sri Lanka)" userId="85927cab-f6e5-4528-82db-dafd10c7d3fd" providerId="ADAL" clId="{5C1947C6-21FB-45C5-9832-C607E0591E2E}" dt="2022-06-18T05:56:44.649" v="2366" actId="26606"/>
          <ac:spMkLst>
            <pc:docMk/>
            <pc:sldMk cId="3617245008" sldId="272"/>
            <ac:spMk id="10288" creationId="{CCFB0F09-9A6D-4393-94DE-D19BB32FF3B2}"/>
          </ac:spMkLst>
        </pc:spChg>
        <pc:spChg chg="add">
          <ac:chgData name="Pararajasingam, Pavalaxan (Sri Lanka)" userId="85927cab-f6e5-4528-82db-dafd10c7d3fd" providerId="ADAL" clId="{5C1947C6-21FB-45C5-9832-C607E0591E2E}" dt="2022-06-18T05:56:44.649" v="2366" actId="26606"/>
          <ac:spMkLst>
            <pc:docMk/>
            <pc:sldMk cId="3617245008" sldId="272"/>
            <ac:spMk id="10289" creationId="{2550AE69-AC86-4188-83E5-A856C4F1DCFF}"/>
          </ac:spMkLst>
        </pc:spChg>
        <pc:spChg chg="add">
          <ac:chgData name="Pararajasingam, Pavalaxan (Sri Lanka)" userId="85927cab-f6e5-4528-82db-dafd10c7d3fd" providerId="ADAL" clId="{5C1947C6-21FB-45C5-9832-C607E0591E2E}" dt="2022-06-18T05:56:44.649" v="2366" actId="26606"/>
          <ac:spMkLst>
            <pc:docMk/>
            <pc:sldMk cId="3617245008" sldId="272"/>
            <ac:spMk id="10290" creationId="{C1A8FF86-3729-44D9-9029-E0816A7E245C}"/>
          </ac:spMkLst>
        </pc:spChg>
        <pc:spChg chg="add">
          <ac:chgData name="Pararajasingam, Pavalaxan (Sri Lanka)" userId="85927cab-f6e5-4528-82db-dafd10c7d3fd" providerId="ADAL" clId="{5C1947C6-21FB-45C5-9832-C607E0591E2E}" dt="2022-06-18T05:56:44.649" v="2366" actId="26606"/>
          <ac:spMkLst>
            <pc:docMk/>
            <pc:sldMk cId="3617245008" sldId="272"/>
            <ac:spMk id="10291" creationId="{EC4CA156-2C9D-4F0C-B229-88D8B5E17BCF}"/>
          </ac:spMkLst>
        </pc:spChg>
        <pc:spChg chg="add">
          <ac:chgData name="Pararajasingam, Pavalaxan (Sri Lanka)" userId="85927cab-f6e5-4528-82db-dafd10c7d3fd" providerId="ADAL" clId="{5C1947C6-21FB-45C5-9832-C607E0591E2E}" dt="2022-06-18T05:56:44.649" v="2366" actId="26606"/>
          <ac:spMkLst>
            <pc:docMk/>
            <pc:sldMk cId="3617245008" sldId="272"/>
            <ac:spMk id="10295" creationId="{D7361ED3-EBE5-4EFC-8DA3-D0CE4BF2F4B1}"/>
          </ac:spMkLst>
        </pc:spChg>
        <pc:spChg chg="add">
          <ac:chgData name="Pararajasingam, Pavalaxan (Sri Lanka)" userId="85927cab-f6e5-4528-82db-dafd10c7d3fd" providerId="ADAL" clId="{5C1947C6-21FB-45C5-9832-C607E0591E2E}" dt="2022-06-18T05:56:44.649" v="2366" actId="26606"/>
          <ac:spMkLst>
            <pc:docMk/>
            <pc:sldMk cId="3617245008" sldId="272"/>
            <ac:spMk id="10297" creationId="{5C28659E-412C-4600-B45E-BAE370BC24B9}"/>
          </ac:spMkLst>
        </pc:spChg>
        <pc:spChg chg="add">
          <ac:chgData name="Pararajasingam, Pavalaxan (Sri Lanka)" userId="85927cab-f6e5-4528-82db-dafd10c7d3fd" providerId="ADAL" clId="{5C1947C6-21FB-45C5-9832-C607E0591E2E}" dt="2022-06-18T05:56:44.649" v="2366" actId="26606"/>
          <ac:spMkLst>
            <pc:docMk/>
            <pc:sldMk cId="3617245008" sldId="272"/>
            <ac:spMk id="10298" creationId="{55BE2824-A619-43D4-8CEE-814E76EACEFF}"/>
          </ac:spMkLst>
        </pc:spChg>
        <pc:spChg chg="add">
          <ac:chgData name="Pararajasingam, Pavalaxan (Sri Lanka)" userId="85927cab-f6e5-4528-82db-dafd10c7d3fd" providerId="ADAL" clId="{5C1947C6-21FB-45C5-9832-C607E0591E2E}" dt="2022-06-18T05:56:44.649" v="2366" actId="26606"/>
          <ac:spMkLst>
            <pc:docMk/>
            <pc:sldMk cId="3617245008" sldId="272"/>
            <ac:spMk id="10299" creationId="{7F757314-8028-429F-A691-15514DF1133C}"/>
          </ac:spMkLst>
        </pc:spChg>
        <pc:grpChg chg="add del">
          <ac:chgData name="Pararajasingam, Pavalaxan (Sri Lanka)" userId="85927cab-f6e5-4528-82db-dafd10c7d3fd" providerId="ADAL" clId="{5C1947C6-21FB-45C5-9832-C607E0591E2E}" dt="2022-06-18T05:56:44.649" v="2366" actId="26606"/>
          <ac:grpSpMkLst>
            <pc:docMk/>
            <pc:sldMk cId="3617245008" sldId="272"/>
            <ac:grpSpMk id="10253" creationId="{85981F80-69EE-4E2B-82A8-47FDFD7720AC}"/>
          </ac:grpSpMkLst>
        </pc:grpChg>
        <pc:grpChg chg="add del">
          <ac:chgData name="Pararajasingam, Pavalaxan (Sri Lanka)" userId="85927cab-f6e5-4528-82db-dafd10c7d3fd" providerId="ADAL" clId="{5C1947C6-21FB-45C5-9832-C607E0591E2E}" dt="2022-06-18T05:56:44.649" v="2366" actId="26606"/>
          <ac:grpSpMkLst>
            <pc:docMk/>
            <pc:sldMk cId="3617245008" sldId="272"/>
            <ac:grpSpMk id="10265" creationId="{C9E5F284-A588-4AE7-A36D-1C93E4FD0241}"/>
          </ac:grpSpMkLst>
        </pc:grpChg>
        <pc:grpChg chg="add del">
          <ac:chgData name="Pararajasingam, Pavalaxan (Sri Lanka)" userId="85927cab-f6e5-4528-82db-dafd10c7d3fd" providerId="ADAL" clId="{5C1947C6-21FB-45C5-9832-C607E0591E2E}" dt="2022-06-18T05:56:44.532" v="2365" actId="26606"/>
          <ac:grpSpMkLst>
            <pc:docMk/>
            <pc:sldMk cId="3617245008" sldId="272"/>
            <ac:grpSpMk id="10278" creationId="{85105087-7F16-4C94-837C-C45445116665}"/>
          </ac:grpSpMkLst>
        </pc:grpChg>
        <pc:grpChg chg="add">
          <ac:chgData name="Pararajasingam, Pavalaxan (Sri Lanka)" userId="85927cab-f6e5-4528-82db-dafd10c7d3fd" providerId="ADAL" clId="{5C1947C6-21FB-45C5-9832-C607E0591E2E}" dt="2022-06-18T05:56:44.649" v="2366" actId="26606"/>
          <ac:grpSpMkLst>
            <pc:docMk/>
            <pc:sldMk cId="3617245008" sldId="272"/>
            <ac:grpSpMk id="10292" creationId="{A924F705-30C0-4ED8-9364-62609FAD44D2}"/>
          </ac:grpSpMkLst>
        </pc:grpChg>
        <pc:grpChg chg="add">
          <ac:chgData name="Pararajasingam, Pavalaxan (Sri Lanka)" userId="85927cab-f6e5-4528-82db-dafd10c7d3fd" providerId="ADAL" clId="{5C1947C6-21FB-45C5-9832-C607E0591E2E}" dt="2022-06-18T05:56:44.649" v="2366" actId="26606"/>
          <ac:grpSpMkLst>
            <pc:docMk/>
            <pc:sldMk cId="3617245008" sldId="272"/>
            <ac:grpSpMk id="10296" creationId="{85105087-7F16-4C94-837C-C45445116665}"/>
          </ac:grpSpMkLst>
        </pc:grpChg>
        <pc:graphicFrameChg chg="add del mod modGraphic">
          <ac:chgData name="Pararajasingam, Pavalaxan (Sri Lanka)" userId="85927cab-f6e5-4528-82db-dafd10c7d3fd" providerId="ADAL" clId="{5C1947C6-21FB-45C5-9832-C607E0591E2E}" dt="2022-06-18T03:40:19.763" v="1078" actId="478"/>
          <ac:graphicFrameMkLst>
            <pc:docMk/>
            <pc:sldMk cId="3617245008" sldId="272"/>
            <ac:graphicFrameMk id="4" creationId="{FCB0834B-EF0D-48B9-BED5-D6631F8F66A1}"/>
          </ac:graphicFrameMkLst>
        </pc:graphicFrameChg>
        <pc:picChg chg="add del mod modCrop">
          <ac:chgData name="Pararajasingam, Pavalaxan (Sri Lanka)" userId="85927cab-f6e5-4528-82db-dafd10c7d3fd" providerId="ADAL" clId="{5C1947C6-21FB-45C5-9832-C607E0591E2E}" dt="2022-06-18T03:39:09.131" v="1059" actId="478"/>
          <ac:picMkLst>
            <pc:docMk/>
            <pc:sldMk cId="3617245008" sldId="272"/>
            <ac:picMk id="3" creationId="{C60E72E9-0A09-4DDB-9B9E-80411B229B4E}"/>
          </ac:picMkLst>
        </pc:picChg>
        <pc:picChg chg="del">
          <ac:chgData name="Pararajasingam, Pavalaxan (Sri Lanka)" userId="85927cab-f6e5-4528-82db-dafd10c7d3fd" providerId="ADAL" clId="{5C1947C6-21FB-45C5-9832-C607E0591E2E}" dt="2022-06-18T03:25:27.936" v="1022" actId="478"/>
          <ac:picMkLst>
            <pc:docMk/>
            <pc:sldMk cId="3617245008" sldId="272"/>
            <ac:picMk id="1026" creationId="{48045FAD-BE84-4636-A64A-FD8C468BDDFA}"/>
          </ac:picMkLst>
        </pc:picChg>
        <pc:picChg chg="add mod">
          <ac:chgData name="Pararajasingam, Pavalaxan (Sri Lanka)" userId="85927cab-f6e5-4528-82db-dafd10c7d3fd" providerId="ADAL" clId="{5C1947C6-21FB-45C5-9832-C607E0591E2E}" dt="2022-06-18T05:56:44.649" v="2366" actId="26606"/>
          <ac:picMkLst>
            <pc:docMk/>
            <pc:sldMk cId="3617245008" sldId="272"/>
            <ac:picMk id="10242" creationId="{1A3244BE-A610-494D-962E-5E04B77381DB}"/>
          </ac:picMkLst>
        </pc:picChg>
      </pc:sldChg>
      <pc:sldChg chg="addSp delSp modSp add mod ord setBg">
        <pc:chgData name="Pararajasingam, Pavalaxan (Sri Lanka)" userId="85927cab-f6e5-4528-82db-dafd10c7d3fd" providerId="ADAL" clId="{5C1947C6-21FB-45C5-9832-C607E0591E2E}" dt="2022-06-18T04:57:15.265" v="1727" actId="20577"/>
        <pc:sldMkLst>
          <pc:docMk/>
          <pc:sldMk cId="45934627" sldId="273"/>
        </pc:sldMkLst>
        <pc:spChg chg="del mod">
          <ac:chgData name="Pararajasingam, Pavalaxan (Sri Lanka)" userId="85927cab-f6e5-4528-82db-dafd10c7d3fd" providerId="ADAL" clId="{5C1947C6-21FB-45C5-9832-C607E0591E2E}" dt="2022-06-18T03:45:22.113" v="1123" actId="478"/>
          <ac:spMkLst>
            <pc:docMk/>
            <pc:sldMk cId="45934627" sldId="273"/>
            <ac:spMk id="2" creationId="{C2D5470C-5303-4CBB-B855-B56E21E29D92}"/>
          </ac:spMkLst>
        </pc:spChg>
        <pc:spChg chg="mod ord">
          <ac:chgData name="Pararajasingam, Pavalaxan (Sri Lanka)" userId="85927cab-f6e5-4528-82db-dafd10c7d3fd" providerId="ADAL" clId="{5C1947C6-21FB-45C5-9832-C607E0591E2E}" dt="2022-06-18T04:57:15.265" v="1727" actId="20577"/>
          <ac:spMkLst>
            <pc:docMk/>
            <pc:sldMk cId="45934627" sldId="273"/>
            <ac:spMk id="3" creationId="{AED94CC7-28C9-4B0D-BD41-6FB160FC5518}"/>
          </ac:spMkLst>
        </pc:spChg>
        <pc:spChg chg="add del mod">
          <ac:chgData name="Pararajasingam, Pavalaxan (Sri Lanka)" userId="85927cab-f6e5-4528-82db-dafd10c7d3fd" providerId="ADAL" clId="{5C1947C6-21FB-45C5-9832-C607E0591E2E}" dt="2022-06-18T03:45:23.784" v="1124" actId="478"/>
          <ac:spMkLst>
            <pc:docMk/>
            <pc:sldMk cId="45934627" sldId="273"/>
            <ac:spMk id="5" creationId="{098711F2-276A-40F3-AF80-5F91C9071937}"/>
          </ac:spMkLst>
        </pc:spChg>
        <pc:spChg chg="add del mod">
          <ac:chgData name="Pararajasingam, Pavalaxan (Sri Lanka)" userId="85927cab-f6e5-4528-82db-dafd10c7d3fd" providerId="ADAL" clId="{5C1947C6-21FB-45C5-9832-C607E0591E2E}" dt="2022-06-18T03:54:52.078" v="1215"/>
          <ac:spMkLst>
            <pc:docMk/>
            <pc:sldMk cId="45934627" sldId="273"/>
            <ac:spMk id="6" creationId="{B41D77A6-76CB-4059-9E48-88E37F0BB08B}"/>
          </ac:spMkLst>
        </pc:spChg>
        <pc:spChg chg="add">
          <ac:chgData name="Pararajasingam, Pavalaxan (Sri Lanka)" userId="85927cab-f6e5-4528-82db-dafd10c7d3fd" providerId="ADAL" clId="{5C1947C6-21FB-45C5-9832-C607E0591E2E}" dt="2022-06-18T03:55:31.890" v="1218" actId="26606"/>
          <ac:spMkLst>
            <pc:docMk/>
            <pc:sldMk cId="45934627" sldId="273"/>
            <ac:spMk id="13" creationId="{F3AF35CD-DA30-4E34-B0F3-32C27766DA05}"/>
          </ac:spMkLst>
        </pc:spChg>
        <pc:grpChg chg="add">
          <ac:chgData name="Pararajasingam, Pavalaxan (Sri Lanka)" userId="85927cab-f6e5-4528-82db-dafd10c7d3fd" providerId="ADAL" clId="{5C1947C6-21FB-45C5-9832-C607E0591E2E}" dt="2022-06-18T03:55:31.890" v="1218" actId="26606"/>
          <ac:grpSpMkLst>
            <pc:docMk/>
            <pc:sldMk cId="45934627" sldId="273"/>
            <ac:grpSpMk id="15" creationId="{BCFC42DC-2C46-47C4-BC61-530557385DBD}"/>
          </ac:grpSpMkLst>
        </pc:grpChg>
        <pc:picChg chg="add mod">
          <ac:chgData name="Pararajasingam, Pavalaxan (Sri Lanka)" userId="85927cab-f6e5-4528-82db-dafd10c7d3fd" providerId="ADAL" clId="{5C1947C6-21FB-45C5-9832-C607E0591E2E}" dt="2022-06-18T03:55:31.890" v="1218" actId="26606"/>
          <ac:picMkLst>
            <pc:docMk/>
            <pc:sldMk cId="45934627" sldId="273"/>
            <ac:picMk id="8" creationId="{B633D7E1-EC47-4AF4-91B5-9B3ACDA84339}"/>
          </ac:picMkLst>
        </pc:picChg>
      </pc:sldChg>
      <pc:sldChg chg="modSp add del mod">
        <pc:chgData name="Pararajasingam, Pavalaxan (Sri Lanka)" userId="85927cab-f6e5-4528-82db-dafd10c7d3fd" providerId="ADAL" clId="{5C1947C6-21FB-45C5-9832-C607E0591E2E}" dt="2022-06-18T03:57:03.981" v="1237" actId="47"/>
        <pc:sldMkLst>
          <pc:docMk/>
          <pc:sldMk cId="1091276646" sldId="274"/>
        </pc:sldMkLst>
        <pc:spChg chg="mod">
          <ac:chgData name="Pararajasingam, Pavalaxan (Sri Lanka)" userId="85927cab-f6e5-4528-82db-dafd10c7d3fd" providerId="ADAL" clId="{5C1947C6-21FB-45C5-9832-C607E0591E2E}" dt="2022-06-18T03:56:48.932" v="1234" actId="21"/>
          <ac:spMkLst>
            <pc:docMk/>
            <pc:sldMk cId="1091276646" sldId="274"/>
            <ac:spMk id="3" creationId="{AED94CC7-28C9-4B0D-BD41-6FB160FC5518}"/>
          </ac:spMkLst>
        </pc:spChg>
      </pc:sldChg>
      <pc:sldChg chg="add del">
        <pc:chgData name="Pararajasingam, Pavalaxan (Sri Lanka)" userId="85927cab-f6e5-4528-82db-dafd10c7d3fd" providerId="ADAL" clId="{5C1947C6-21FB-45C5-9832-C607E0591E2E}" dt="2022-06-18T03:57:05.562" v="1238" actId="47"/>
        <pc:sldMkLst>
          <pc:docMk/>
          <pc:sldMk cId="2629907389" sldId="275"/>
        </pc:sldMkLst>
      </pc:sldChg>
      <pc:sldChg chg="modSp add del mod">
        <pc:chgData name="Pararajasingam, Pavalaxan (Sri Lanka)" userId="85927cab-f6e5-4528-82db-dafd10c7d3fd" providerId="ADAL" clId="{5C1947C6-21FB-45C5-9832-C607E0591E2E}" dt="2022-06-18T04:03:12.612" v="1274" actId="47"/>
        <pc:sldMkLst>
          <pc:docMk/>
          <pc:sldMk cId="2683890705" sldId="276"/>
        </pc:sldMkLst>
        <pc:spChg chg="mod">
          <ac:chgData name="Pararajasingam, Pavalaxan (Sri Lanka)" userId="85927cab-f6e5-4528-82db-dafd10c7d3fd" providerId="ADAL" clId="{5C1947C6-21FB-45C5-9832-C607E0591E2E}" dt="2022-06-18T03:54:18.993" v="1207" actId="6549"/>
          <ac:spMkLst>
            <pc:docMk/>
            <pc:sldMk cId="2683890705" sldId="276"/>
            <ac:spMk id="3" creationId="{AED94CC7-28C9-4B0D-BD41-6FB160FC5518}"/>
          </ac:spMkLst>
        </pc:spChg>
      </pc:sldChg>
      <pc:sldChg chg="addSp delSp modSp add mod setBg delDesignElem">
        <pc:chgData name="Pararajasingam, Pavalaxan (Sri Lanka)" userId="85927cab-f6e5-4528-82db-dafd10c7d3fd" providerId="ADAL" clId="{5C1947C6-21FB-45C5-9832-C607E0591E2E}" dt="2022-06-18T04:58:19.012" v="1760" actId="20577"/>
        <pc:sldMkLst>
          <pc:docMk/>
          <pc:sldMk cId="1245498184" sldId="277"/>
        </pc:sldMkLst>
        <pc:spChg chg="mod">
          <ac:chgData name="Pararajasingam, Pavalaxan (Sri Lanka)" userId="85927cab-f6e5-4528-82db-dafd10c7d3fd" providerId="ADAL" clId="{5C1947C6-21FB-45C5-9832-C607E0591E2E}" dt="2022-06-18T04:58:19.012" v="1760" actId="20577"/>
          <ac:spMkLst>
            <pc:docMk/>
            <pc:sldMk cId="1245498184" sldId="277"/>
            <ac:spMk id="3" creationId="{AED94CC7-28C9-4B0D-BD41-6FB160FC5518}"/>
          </ac:spMkLst>
        </pc:spChg>
        <pc:spChg chg="add">
          <ac:chgData name="Pararajasingam, Pavalaxan (Sri Lanka)" userId="85927cab-f6e5-4528-82db-dafd10c7d3fd" providerId="ADAL" clId="{5C1947C6-21FB-45C5-9832-C607E0591E2E}" dt="2022-06-18T03:56:09.373" v="1226" actId="26606"/>
          <ac:spMkLst>
            <pc:docMk/>
            <pc:sldMk cId="1245498184" sldId="277"/>
            <ac:spMk id="10" creationId="{F3AF35CD-DA30-4E34-B0F3-32C27766DA05}"/>
          </ac:spMkLst>
        </pc:spChg>
        <pc:spChg chg="del">
          <ac:chgData name="Pararajasingam, Pavalaxan (Sri Lanka)" userId="85927cab-f6e5-4528-82db-dafd10c7d3fd" providerId="ADAL" clId="{5C1947C6-21FB-45C5-9832-C607E0591E2E}" dt="2022-06-18T03:55:46.508" v="1221"/>
          <ac:spMkLst>
            <pc:docMk/>
            <pc:sldMk cId="1245498184" sldId="277"/>
            <ac:spMk id="13" creationId="{F3AF35CD-DA30-4E34-B0F3-32C27766DA05}"/>
          </ac:spMkLst>
        </pc:spChg>
        <pc:grpChg chg="add">
          <ac:chgData name="Pararajasingam, Pavalaxan (Sri Lanka)" userId="85927cab-f6e5-4528-82db-dafd10c7d3fd" providerId="ADAL" clId="{5C1947C6-21FB-45C5-9832-C607E0591E2E}" dt="2022-06-18T03:56:09.373" v="1226" actId="26606"/>
          <ac:grpSpMkLst>
            <pc:docMk/>
            <pc:sldMk cId="1245498184" sldId="277"/>
            <ac:grpSpMk id="11" creationId="{BCFC42DC-2C46-47C4-BC61-530557385DBD}"/>
          </ac:grpSpMkLst>
        </pc:grpChg>
        <pc:grpChg chg="del">
          <ac:chgData name="Pararajasingam, Pavalaxan (Sri Lanka)" userId="85927cab-f6e5-4528-82db-dafd10c7d3fd" providerId="ADAL" clId="{5C1947C6-21FB-45C5-9832-C607E0591E2E}" dt="2022-06-18T03:55:46.508" v="1221"/>
          <ac:grpSpMkLst>
            <pc:docMk/>
            <pc:sldMk cId="1245498184" sldId="277"/>
            <ac:grpSpMk id="15" creationId="{BCFC42DC-2C46-47C4-BC61-530557385DBD}"/>
          </ac:grpSpMkLst>
        </pc:grpChg>
        <pc:picChg chg="add del mod">
          <ac:chgData name="Pararajasingam, Pavalaxan (Sri Lanka)" userId="85927cab-f6e5-4528-82db-dafd10c7d3fd" providerId="ADAL" clId="{5C1947C6-21FB-45C5-9832-C607E0591E2E}" dt="2022-06-18T04:00:17.295" v="1252" actId="478"/>
          <ac:picMkLst>
            <pc:docMk/>
            <pc:sldMk cId="1245498184" sldId="277"/>
            <ac:picMk id="2" creationId="{6B0CB06D-A175-4FA3-89AB-D34636806500}"/>
          </ac:picMkLst>
        </pc:picChg>
        <pc:picChg chg="add mod modCrop">
          <ac:chgData name="Pararajasingam, Pavalaxan (Sri Lanka)" userId="85927cab-f6e5-4528-82db-dafd10c7d3fd" providerId="ADAL" clId="{5C1947C6-21FB-45C5-9832-C607E0591E2E}" dt="2022-06-18T04:00:54.362" v="1264" actId="14100"/>
          <ac:picMkLst>
            <pc:docMk/>
            <pc:sldMk cId="1245498184" sldId="277"/>
            <ac:picMk id="4" creationId="{2F7B895E-C43E-41E5-BD23-4149AB5AA1BE}"/>
          </ac:picMkLst>
        </pc:picChg>
        <pc:picChg chg="del">
          <ac:chgData name="Pararajasingam, Pavalaxan (Sri Lanka)" userId="85927cab-f6e5-4528-82db-dafd10c7d3fd" providerId="ADAL" clId="{5C1947C6-21FB-45C5-9832-C607E0591E2E}" dt="2022-06-18T03:59:47.961" v="1244" actId="478"/>
          <ac:picMkLst>
            <pc:docMk/>
            <pc:sldMk cId="1245498184" sldId="277"/>
            <ac:picMk id="8" creationId="{B633D7E1-EC47-4AF4-91B5-9B3ACDA84339}"/>
          </ac:picMkLst>
        </pc:picChg>
      </pc:sldChg>
      <pc:sldChg chg="add del">
        <pc:chgData name="Pararajasingam, Pavalaxan (Sri Lanka)" userId="85927cab-f6e5-4528-82db-dafd10c7d3fd" providerId="ADAL" clId="{5C1947C6-21FB-45C5-9832-C607E0591E2E}" dt="2022-06-18T03:54:22.307" v="1209"/>
        <pc:sldMkLst>
          <pc:docMk/>
          <pc:sldMk cId="1754935942" sldId="277"/>
        </pc:sldMkLst>
      </pc:sldChg>
      <pc:sldChg chg="addSp delSp modSp add mod setBg delDesignElem">
        <pc:chgData name="Pararajasingam, Pavalaxan (Sri Lanka)" userId="85927cab-f6e5-4528-82db-dafd10c7d3fd" providerId="ADAL" clId="{5C1947C6-21FB-45C5-9832-C607E0591E2E}" dt="2022-06-18T04:58:59.897" v="1799" actId="6549"/>
        <pc:sldMkLst>
          <pc:docMk/>
          <pc:sldMk cId="2251848136" sldId="278"/>
        </pc:sldMkLst>
        <pc:spChg chg="mod">
          <ac:chgData name="Pararajasingam, Pavalaxan (Sri Lanka)" userId="85927cab-f6e5-4528-82db-dafd10c7d3fd" providerId="ADAL" clId="{5C1947C6-21FB-45C5-9832-C607E0591E2E}" dt="2022-06-18T04:58:59.897" v="1799" actId="6549"/>
          <ac:spMkLst>
            <pc:docMk/>
            <pc:sldMk cId="2251848136" sldId="278"/>
            <ac:spMk id="3" creationId="{AED94CC7-28C9-4B0D-BD41-6FB160FC5518}"/>
          </ac:spMkLst>
        </pc:spChg>
        <pc:spChg chg="del">
          <ac:chgData name="Pararajasingam, Pavalaxan (Sri Lanka)" userId="85927cab-f6e5-4528-82db-dafd10c7d3fd" providerId="ADAL" clId="{5C1947C6-21FB-45C5-9832-C607E0591E2E}" dt="2022-06-18T03:56:18.287" v="1228"/>
          <ac:spMkLst>
            <pc:docMk/>
            <pc:sldMk cId="2251848136" sldId="278"/>
            <ac:spMk id="10" creationId="{F3AF35CD-DA30-4E34-B0F3-32C27766DA05}"/>
          </ac:spMkLst>
        </pc:spChg>
        <pc:spChg chg="add">
          <ac:chgData name="Pararajasingam, Pavalaxan (Sri Lanka)" userId="85927cab-f6e5-4528-82db-dafd10c7d3fd" providerId="ADAL" clId="{5C1947C6-21FB-45C5-9832-C607E0591E2E}" dt="2022-06-18T03:56:34.063" v="1231" actId="26606"/>
          <ac:spMkLst>
            <pc:docMk/>
            <pc:sldMk cId="2251848136" sldId="278"/>
            <ac:spMk id="13" creationId="{F3AF35CD-DA30-4E34-B0F3-32C27766DA05}"/>
          </ac:spMkLst>
        </pc:spChg>
        <pc:grpChg chg="del">
          <ac:chgData name="Pararajasingam, Pavalaxan (Sri Lanka)" userId="85927cab-f6e5-4528-82db-dafd10c7d3fd" providerId="ADAL" clId="{5C1947C6-21FB-45C5-9832-C607E0591E2E}" dt="2022-06-18T03:56:18.287" v="1228"/>
          <ac:grpSpMkLst>
            <pc:docMk/>
            <pc:sldMk cId="2251848136" sldId="278"/>
            <ac:grpSpMk id="11" creationId="{BCFC42DC-2C46-47C4-BC61-530557385DBD}"/>
          </ac:grpSpMkLst>
        </pc:grpChg>
        <pc:grpChg chg="add">
          <ac:chgData name="Pararajasingam, Pavalaxan (Sri Lanka)" userId="85927cab-f6e5-4528-82db-dafd10c7d3fd" providerId="ADAL" clId="{5C1947C6-21FB-45C5-9832-C607E0591E2E}" dt="2022-06-18T03:56:34.063" v="1231" actId="26606"/>
          <ac:grpSpMkLst>
            <pc:docMk/>
            <pc:sldMk cId="2251848136" sldId="278"/>
            <ac:grpSpMk id="15" creationId="{BCFC42DC-2C46-47C4-BC61-530557385DBD}"/>
          </ac:grpSpMkLst>
        </pc:grpChg>
        <pc:picChg chg="add mod">
          <ac:chgData name="Pararajasingam, Pavalaxan (Sri Lanka)" userId="85927cab-f6e5-4528-82db-dafd10c7d3fd" providerId="ADAL" clId="{5C1947C6-21FB-45C5-9832-C607E0591E2E}" dt="2022-06-18T03:58:19.742" v="1243" actId="1076"/>
          <ac:picMkLst>
            <pc:docMk/>
            <pc:sldMk cId="2251848136" sldId="278"/>
            <ac:picMk id="4" creationId="{AB03DEE7-4585-4C8D-986C-A8CF8010AFD1}"/>
          </ac:picMkLst>
        </pc:picChg>
        <pc:picChg chg="del">
          <ac:chgData name="Pararajasingam, Pavalaxan (Sri Lanka)" userId="85927cab-f6e5-4528-82db-dafd10c7d3fd" providerId="ADAL" clId="{5C1947C6-21FB-45C5-9832-C607E0591E2E}" dt="2022-06-18T03:58:11.508" v="1239" actId="478"/>
          <ac:picMkLst>
            <pc:docMk/>
            <pc:sldMk cId="2251848136" sldId="278"/>
            <ac:picMk id="8" creationId="{B633D7E1-EC47-4AF4-91B5-9B3ACDA84339}"/>
          </ac:picMkLst>
        </pc:picChg>
      </pc:sldChg>
      <pc:sldChg chg="addSp delSp modSp add mod setBg delDesignElem">
        <pc:chgData name="Pararajasingam, Pavalaxan (Sri Lanka)" userId="85927cab-f6e5-4528-82db-dafd10c7d3fd" providerId="ADAL" clId="{5C1947C6-21FB-45C5-9832-C607E0591E2E}" dt="2022-06-18T04:59:45.808" v="1807" actId="6549"/>
        <pc:sldMkLst>
          <pc:docMk/>
          <pc:sldMk cId="2058837875" sldId="279"/>
        </pc:sldMkLst>
        <pc:spChg chg="mod">
          <ac:chgData name="Pararajasingam, Pavalaxan (Sri Lanka)" userId="85927cab-f6e5-4528-82db-dafd10c7d3fd" providerId="ADAL" clId="{5C1947C6-21FB-45C5-9832-C607E0591E2E}" dt="2022-06-18T04:59:45.808" v="1807" actId="6549"/>
          <ac:spMkLst>
            <pc:docMk/>
            <pc:sldMk cId="2058837875" sldId="279"/>
            <ac:spMk id="3" creationId="{AED94CC7-28C9-4B0D-BD41-6FB160FC5518}"/>
          </ac:spMkLst>
        </pc:spChg>
        <pc:spChg chg="add">
          <ac:chgData name="Pararajasingam, Pavalaxan (Sri Lanka)" userId="85927cab-f6e5-4528-82db-dafd10c7d3fd" providerId="ADAL" clId="{5C1947C6-21FB-45C5-9832-C607E0591E2E}" dt="2022-06-18T03:57:01.268" v="1236" actId="26606"/>
          <ac:spMkLst>
            <pc:docMk/>
            <pc:sldMk cId="2058837875" sldId="279"/>
            <ac:spMk id="10" creationId="{F3AF35CD-DA30-4E34-B0F3-32C27766DA05}"/>
          </ac:spMkLst>
        </pc:spChg>
        <pc:spChg chg="del">
          <ac:chgData name="Pararajasingam, Pavalaxan (Sri Lanka)" userId="85927cab-f6e5-4528-82db-dafd10c7d3fd" providerId="ADAL" clId="{5C1947C6-21FB-45C5-9832-C607E0591E2E}" dt="2022-06-18T03:56:39.891" v="1233"/>
          <ac:spMkLst>
            <pc:docMk/>
            <pc:sldMk cId="2058837875" sldId="279"/>
            <ac:spMk id="13" creationId="{F3AF35CD-DA30-4E34-B0F3-32C27766DA05}"/>
          </ac:spMkLst>
        </pc:spChg>
        <pc:grpChg chg="add">
          <ac:chgData name="Pararajasingam, Pavalaxan (Sri Lanka)" userId="85927cab-f6e5-4528-82db-dafd10c7d3fd" providerId="ADAL" clId="{5C1947C6-21FB-45C5-9832-C607E0591E2E}" dt="2022-06-18T03:57:01.268" v="1236" actId="26606"/>
          <ac:grpSpMkLst>
            <pc:docMk/>
            <pc:sldMk cId="2058837875" sldId="279"/>
            <ac:grpSpMk id="11" creationId="{BCFC42DC-2C46-47C4-BC61-530557385DBD}"/>
          </ac:grpSpMkLst>
        </pc:grpChg>
        <pc:grpChg chg="del">
          <ac:chgData name="Pararajasingam, Pavalaxan (Sri Lanka)" userId="85927cab-f6e5-4528-82db-dafd10c7d3fd" providerId="ADAL" clId="{5C1947C6-21FB-45C5-9832-C607E0591E2E}" dt="2022-06-18T03:56:39.891" v="1233"/>
          <ac:grpSpMkLst>
            <pc:docMk/>
            <pc:sldMk cId="2058837875" sldId="279"/>
            <ac:grpSpMk id="15" creationId="{BCFC42DC-2C46-47C4-BC61-530557385DBD}"/>
          </ac:grpSpMkLst>
        </pc:grpChg>
        <pc:picChg chg="del">
          <ac:chgData name="Pararajasingam, Pavalaxan (Sri Lanka)" userId="85927cab-f6e5-4528-82db-dafd10c7d3fd" providerId="ADAL" clId="{5C1947C6-21FB-45C5-9832-C607E0591E2E}" dt="2022-06-18T04:01:37.883" v="1265" actId="478"/>
          <ac:picMkLst>
            <pc:docMk/>
            <pc:sldMk cId="2058837875" sldId="279"/>
            <ac:picMk id="8" creationId="{B633D7E1-EC47-4AF4-91B5-9B3ACDA84339}"/>
          </ac:picMkLst>
        </pc:picChg>
        <pc:picChg chg="add mod">
          <ac:chgData name="Pararajasingam, Pavalaxan (Sri Lanka)" userId="85927cab-f6e5-4528-82db-dafd10c7d3fd" providerId="ADAL" clId="{5C1947C6-21FB-45C5-9832-C607E0591E2E}" dt="2022-06-18T04:01:47.954" v="1269" actId="1076"/>
          <ac:picMkLst>
            <pc:docMk/>
            <pc:sldMk cId="2058837875" sldId="279"/>
            <ac:picMk id="4098" creationId="{84AFFB70-7BCC-4944-8800-D92C8EDB355B}"/>
          </ac:picMkLst>
        </pc:picChg>
      </pc:sldChg>
      <pc:sldChg chg="addSp delSp modSp add mod setBg modAnim delDesignElem">
        <pc:chgData name="Pararajasingam, Pavalaxan (Sri Lanka)" userId="85927cab-f6e5-4528-82db-dafd10c7d3fd" providerId="ADAL" clId="{5C1947C6-21FB-45C5-9832-C607E0591E2E}" dt="2022-06-18T06:02:45.213" v="2405" actId="26606"/>
        <pc:sldMkLst>
          <pc:docMk/>
          <pc:sldMk cId="2013423552" sldId="280"/>
        </pc:sldMkLst>
        <pc:spChg chg="mod">
          <ac:chgData name="Pararajasingam, Pavalaxan (Sri Lanka)" userId="85927cab-f6e5-4528-82db-dafd10c7d3fd" providerId="ADAL" clId="{5C1947C6-21FB-45C5-9832-C607E0591E2E}" dt="2022-06-18T06:02:45.213" v="2405" actId="26606"/>
          <ac:spMkLst>
            <pc:docMk/>
            <pc:sldMk cId="2013423552" sldId="280"/>
            <ac:spMk id="2" creationId="{C2D5470C-5303-4CBB-B855-B56E21E29D92}"/>
          </ac:spMkLst>
        </pc:spChg>
        <pc:spChg chg="del mod ord">
          <ac:chgData name="Pararajasingam, Pavalaxan (Sri Lanka)" userId="85927cab-f6e5-4528-82db-dafd10c7d3fd" providerId="ADAL" clId="{5C1947C6-21FB-45C5-9832-C607E0591E2E}" dt="2022-06-18T04:55:12.949" v="1693" actId="478"/>
          <ac:spMkLst>
            <pc:docMk/>
            <pc:sldMk cId="2013423552" sldId="280"/>
            <ac:spMk id="6" creationId="{8062AAD9-A0D4-4324-B84E-9FEC18AF2F90}"/>
          </ac:spMkLst>
        </pc:spChg>
        <pc:spChg chg="add del">
          <ac:chgData name="Pararajasingam, Pavalaxan (Sri Lanka)" userId="85927cab-f6e5-4528-82db-dafd10c7d3fd" providerId="ADAL" clId="{5C1947C6-21FB-45C5-9832-C607E0591E2E}" dt="2022-06-18T04:19:23.653" v="1384" actId="26606"/>
          <ac:spMkLst>
            <pc:docMk/>
            <pc:sldMk cId="2013423552" sldId="280"/>
            <ac:spMk id="11" creationId="{E009DD9B-5EE2-4C0D-8B2B-351C8C102205}"/>
          </ac:spMkLst>
        </pc:spChg>
        <pc:spChg chg="add del">
          <ac:chgData name="Pararajasingam, Pavalaxan (Sri Lanka)" userId="85927cab-f6e5-4528-82db-dafd10c7d3fd" providerId="ADAL" clId="{5C1947C6-21FB-45C5-9832-C607E0591E2E}" dt="2022-06-18T04:19:23.653" v="1384" actId="26606"/>
          <ac:spMkLst>
            <pc:docMk/>
            <pc:sldMk cId="2013423552" sldId="280"/>
            <ac:spMk id="13" creationId="{E720DB99-7745-4E75-9D96-AAB6D55C531E}"/>
          </ac:spMkLst>
        </pc:spChg>
        <pc:spChg chg="add del">
          <ac:chgData name="Pararajasingam, Pavalaxan (Sri Lanka)" userId="85927cab-f6e5-4528-82db-dafd10c7d3fd" providerId="ADAL" clId="{5C1947C6-21FB-45C5-9832-C607E0591E2E}" dt="2022-06-18T04:19:23.653" v="1384" actId="26606"/>
          <ac:spMkLst>
            <pc:docMk/>
            <pc:sldMk cId="2013423552" sldId="280"/>
            <ac:spMk id="15" creationId="{D68803C4-E159-4360-B7BB-74205C8F782D}"/>
          </ac:spMkLst>
        </pc:spChg>
        <pc:spChg chg="add del">
          <ac:chgData name="Pararajasingam, Pavalaxan (Sri Lanka)" userId="85927cab-f6e5-4528-82db-dafd10c7d3fd" providerId="ADAL" clId="{5C1947C6-21FB-45C5-9832-C607E0591E2E}" dt="2022-06-18T04:19:23.653" v="1384" actId="26606"/>
          <ac:spMkLst>
            <pc:docMk/>
            <pc:sldMk cId="2013423552" sldId="280"/>
            <ac:spMk id="17" creationId="{504B0465-3B07-49BF-BEA7-D81476246293}"/>
          </ac:spMkLst>
        </pc:spChg>
        <pc:spChg chg="add del">
          <ac:chgData name="Pararajasingam, Pavalaxan (Sri Lanka)" userId="85927cab-f6e5-4528-82db-dafd10c7d3fd" providerId="ADAL" clId="{5C1947C6-21FB-45C5-9832-C607E0591E2E}" dt="2022-06-18T04:19:23.653" v="1384" actId="26606"/>
          <ac:spMkLst>
            <pc:docMk/>
            <pc:sldMk cId="2013423552" sldId="280"/>
            <ac:spMk id="19" creationId="{49B7FFA5-14CB-4A4F-9BCC-CA3AA5D9D276}"/>
          </ac:spMkLst>
        </pc:spChg>
        <pc:spChg chg="add del">
          <ac:chgData name="Pararajasingam, Pavalaxan (Sri Lanka)" userId="85927cab-f6e5-4528-82db-dafd10c7d3fd" providerId="ADAL" clId="{5C1947C6-21FB-45C5-9832-C607E0591E2E}" dt="2022-06-18T04:19:23.653" v="1384" actId="26606"/>
          <ac:spMkLst>
            <pc:docMk/>
            <pc:sldMk cId="2013423552" sldId="280"/>
            <ac:spMk id="21" creationId="{04E48745-7512-4EC2-9E20-9092D12150CA}"/>
          </ac:spMkLst>
        </pc:spChg>
        <pc:spChg chg="add del">
          <ac:chgData name="Pararajasingam, Pavalaxan (Sri Lanka)" userId="85927cab-f6e5-4528-82db-dafd10c7d3fd" providerId="ADAL" clId="{5C1947C6-21FB-45C5-9832-C607E0591E2E}" dt="2022-06-18T04:55:36.730" v="1698" actId="26606"/>
          <ac:spMkLst>
            <pc:docMk/>
            <pc:sldMk cId="2013423552" sldId="280"/>
            <ac:spMk id="23" creationId="{E009DD9B-5EE2-4C0D-8B2B-351C8C102205}"/>
          </ac:spMkLst>
        </pc:spChg>
        <pc:spChg chg="add del">
          <ac:chgData name="Pararajasingam, Pavalaxan (Sri Lanka)" userId="85927cab-f6e5-4528-82db-dafd10c7d3fd" providerId="ADAL" clId="{5C1947C6-21FB-45C5-9832-C607E0591E2E}" dt="2022-06-18T04:55:36.730" v="1698" actId="26606"/>
          <ac:spMkLst>
            <pc:docMk/>
            <pc:sldMk cId="2013423552" sldId="280"/>
            <ac:spMk id="25" creationId="{E720DB99-7745-4E75-9D96-AAB6D55C531E}"/>
          </ac:spMkLst>
        </pc:spChg>
        <pc:spChg chg="add del">
          <ac:chgData name="Pararajasingam, Pavalaxan (Sri Lanka)" userId="85927cab-f6e5-4528-82db-dafd10c7d3fd" providerId="ADAL" clId="{5C1947C6-21FB-45C5-9832-C607E0591E2E}" dt="2022-06-18T04:55:36.730" v="1698" actId="26606"/>
          <ac:spMkLst>
            <pc:docMk/>
            <pc:sldMk cId="2013423552" sldId="280"/>
            <ac:spMk id="27" creationId="{D68803C4-E159-4360-B7BB-74205C8F782D}"/>
          </ac:spMkLst>
        </pc:spChg>
        <pc:spChg chg="add del mod">
          <ac:chgData name="Pararajasingam, Pavalaxan (Sri Lanka)" userId="85927cab-f6e5-4528-82db-dafd10c7d3fd" providerId="ADAL" clId="{5C1947C6-21FB-45C5-9832-C607E0591E2E}" dt="2022-06-18T04:54:11.113" v="1675"/>
          <ac:spMkLst>
            <pc:docMk/>
            <pc:sldMk cId="2013423552" sldId="280"/>
            <ac:spMk id="28" creationId="{5EFCB36E-29B3-44EB-86E6-2A669054BF77}"/>
          </ac:spMkLst>
        </pc:spChg>
        <pc:spChg chg="add del">
          <ac:chgData name="Pararajasingam, Pavalaxan (Sri Lanka)" userId="85927cab-f6e5-4528-82db-dafd10c7d3fd" providerId="ADAL" clId="{5C1947C6-21FB-45C5-9832-C607E0591E2E}" dt="2022-06-18T04:55:36.730" v="1698" actId="26606"/>
          <ac:spMkLst>
            <pc:docMk/>
            <pc:sldMk cId="2013423552" sldId="280"/>
            <ac:spMk id="29" creationId="{504B0465-3B07-49BF-BEA7-D81476246293}"/>
          </ac:spMkLst>
        </pc:spChg>
        <pc:spChg chg="add del">
          <ac:chgData name="Pararajasingam, Pavalaxan (Sri Lanka)" userId="85927cab-f6e5-4528-82db-dafd10c7d3fd" providerId="ADAL" clId="{5C1947C6-21FB-45C5-9832-C607E0591E2E}" dt="2022-06-18T04:55:36.730" v="1698" actId="26606"/>
          <ac:spMkLst>
            <pc:docMk/>
            <pc:sldMk cId="2013423552" sldId="280"/>
            <ac:spMk id="31" creationId="{49B7FFA5-14CB-4A4F-9BCC-CA3AA5D9D276}"/>
          </ac:spMkLst>
        </pc:spChg>
        <pc:spChg chg="add del">
          <ac:chgData name="Pararajasingam, Pavalaxan (Sri Lanka)" userId="85927cab-f6e5-4528-82db-dafd10c7d3fd" providerId="ADAL" clId="{5C1947C6-21FB-45C5-9832-C607E0591E2E}" dt="2022-06-18T04:55:36.730" v="1698" actId="26606"/>
          <ac:spMkLst>
            <pc:docMk/>
            <pc:sldMk cId="2013423552" sldId="280"/>
            <ac:spMk id="33" creationId="{04E48745-7512-4EC2-9E20-9092D12150CA}"/>
          </ac:spMkLst>
        </pc:spChg>
        <pc:spChg chg="add del">
          <ac:chgData name="Pararajasingam, Pavalaxan (Sri Lanka)" userId="85927cab-f6e5-4528-82db-dafd10c7d3fd" providerId="ADAL" clId="{5C1947C6-21FB-45C5-9832-C607E0591E2E}" dt="2022-06-18T06:02:45.213" v="2405" actId="26606"/>
          <ac:spMkLst>
            <pc:docMk/>
            <pc:sldMk cId="2013423552" sldId="280"/>
            <ac:spMk id="38" creationId="{7049A7D3-684C-4C59-A4B6-7B308A6AD34D}"/>
          </ac:spMkLst>
        </pc:spChg>
        <pc:spChg chg="add del">
          <ac:chgData name="Pararajasingam, Pavalaxan (Sri Lanka)" userId="85927cab-f6e5-4528-82db-dafd10c7d3fd" providerId="ADAL" clId="{5C1947C6-21FB-45C5-9832-C607E0591E2E}" dt="2022-06-18T06:02:45.213" v="2405" actId="26606"/>
          <ac:spMkLst>
            <pc:docMk/>
            <pc:sldMk cId="2013423552" sldId="280"/>
            <ac:spMk id="40" creationId="{D7B1087B-C592-40E7-B532-60B453A2FE6A}"/>
          </ac:spMkLst>
        </pc:spChg>
        <pc:spChg chg="add del">
          <ac:chgData name="Pararajasingam, Pavalaxan (Sri Lanka)" userId="85927cab-f6e5-4528-82db-dafd10c7d3fd" providerId="ADAL" clId="{5C1947C6-21FB-45C5-9832-C607E0591E2E}" dt="2022-06-18T06:02:45.213" v="2405" actId="26606"/>
          <ac:spMkLst>
            <pc:docMk/>
            <pc:sldMk cId="2013423552" sldId="280"/>
            <ac:spMk id="42" creationId="{14AE7447-E8F8-4A0F-9E3D-94842BFF886E}"/>
          </ac:spMkLst>
        </pc:spChg>
        <pc:spChg chg="add del">
          <ac:chgData name="Pararajasingam, Pavalaxan (Sri Lanka)" userId="85927cab-f6e5-4528-82db-dafd10c7d3fd" providerId="ADAL" clId="{5C1947C6-21FB-45C5-9832-C607E0591E2E}" dt="2022-06-18T06:02:45.213" v="2405" actId="26606"/>
          <ac:spMkLst>
            <pc:docMk/>
            <pc:sldMk cId="2013423552" sldId="280"/>
            <ac:spMk id="48" creationId="{0680B5D0-24EC-465A-A0E6-C4DF951E0043}"/>
          </ac:spMkLst>
        </pc:spChg>
        <pc:spChg chg="add del">
          <ac:chgData name="Pararajasingam, Pavalaxan (Sri Lanka)" userId="85927cab-f6e5-4528-82db-dafd10c7d3fd" providerId="ADAL" clId="{5C1947C6-21FB-45C5-9832-C607E0591E2E}" dt="2022-06-18T06:02:45.213" v="2405" actId="26606"/>
          <ac:spMkLst>
            <pc:docMk/>
            <pc:sldMk cId="2013423552" sldId="280"/>
            <ac:spMk id="50" creationId="{30BF1B50-A83E-4ED6-A2AA-C943C1F89F85}"/>
          </ac:spMkLst>
        </pc:spChg>
        <pc:spChg chg="add del">
          <ac:chgData name="Pararajasingam, Pavalaxan (Sri Lanka)" userId="85927cab-f6e5-4528-82db-dafd10c7d3fd" providerId="ADAL" clId="{5C1947C6-21FB-45C5-9832-C607E0591E2E}" dt="2022-06-18T06:02:45.213" v="2405" actId="26606"/>
          <ac:spMkLst>
            <pc:docMk/>
            <pc:sldMk cId="2013423552" sldId="280"/>
            <ac:spMk id="52" creationId="{1F31E8B2-210B-4B90-83BB-3B180732EF38}"/>
          </ac:spMkLst>
        </pc:spChg>
        <pc:spChg chg="add del">
          <ac:chgData name="Pararajasingam, Pavalaxan (Sri Lanka)" userId="85927cab-f6e5-4528-82db-dafd10c7d3fd" providerId="ADAL" clId="{5C1947C6-21FB-45C5-9832-C607E0591E2E}" dt="2022-06-18T06:02:45.213" v="2405" actId="26606"/>
          <ac:spMkLst>
            <pc:docMk/>
            <pc:sldMk cId="2013423552" sldId="280"/>
            <ac:spMk id="54" creationId="{6B387409-2B98-40F8-A65F-EF7CF989512F}"/>
          </ac:spMkLst>
        </pc:spChg>
        <pc:spChg chg="add">
          <ac:chgData name="Pararajasingam, Pavalaxan (Sri Lanka)" userId="85927cab-f6e5-4528-82db-dafd10c7d3fd" providerId="ADAL" clId="{5C1947C6-21FB-45C5-9832-C607E0591E2E}" dt="2022-06-18T06:02:45.213" v="2405" actId="26606"/>
          <ac:spMkLst>
            <pc:docMk/>
            <pc:sldMk cId="2013423552" sldId="280"/>
            <ac:spMk id="60" creationId="{7049A7D3-684C-4C59-A4B6-7B308A6AD34D}"/>
          </ac:spMkLst>
        </pc:spChg>
        <pc:spChg chg="add">
          <ac:chgData name="Pararajasingam, Pavalaxan (Sri Lanka)" userId="85927cab-f6e5-4528-82db-dafd10c7d3fd" providerId="ADAL" clId="{5C1947C6-21FB-45C5-9832-C607E0591E2E}" dt="2022-06-18T06:02:45.213" v="2405" actId="26606"/>
          <ac:spMkLst>
            <pc:docMk/>
            <pc:sldMk cId="2013423552" sldId="280"/>
            <ac:spMk id="61" creationId="{D7B1087B-C592-40E7-B532-60B453A2FE6A}"/>
          </ac:spMkLst>
        </pc:spChg>
        <pc:spChg chg="add">
          <ac:chgData name="Pararajasingam, Pavalaxan (Sri Lanka)" userId="85927cab-f6e5-4528-82db-dafd10c7d3fd" providerId="ADAL" clId="{5C1947C6-21FB-45C5-9832-C607E0591E2E}" dt="2022-06-18T06:02:45.213" v="2405" actId="26606"/>
          <ac:spMkLst>
            <pc:docMk/>
            <pc:sldMk cId="2013423552" sldId="280"/>
            <ac:spMk id="62" creationId="{14AE7447-E8F8-4A0F-9E3D-94842BFF886E}"/>
          </ac:spMkLst>
        </pc:spChg>
        <pc:spChg chg="add del">
          <ac:chgData name="Pararajasingam, Pavalaxan (Sri Lanka)" userId="85927cab-f6e5-4528-82db-dafd10c7d3fd" providerId="ADAL" clId="{5C1947C6-21FB-45C5-9832-C607E0591E2E}" dt="2022-06-18T06:02:38.395" v="2404" actId="26606"/>
          <ac:spMkLst>
            <pc:docMk/>
            <pc:sldMk cId="2013423552" sldId="280"/>
            <ac:spMk id="63" creationId="{2550AE69-AC86-4188-83E5-A856C4F1DCFF}"/>
          </ac:spMkLst>
        </pc:spChg>
        <pc:spChg chg="add del">
          <ac:chgData name="Pararajasingam, Pavalaxan (Sri Lanka)" userId="85927cab-f6e5-4528-82db-dafd10c7d3fd" providerId="ADAL" clId="{5C1947C6-21FB-45C5-9832-C607E0591E2E}" dt="2022-06-18T06:02:38.395" v="2404" actId="26606"/>
          <ac:spMkLst>
            <pc:docMk/>
            <pc:sldMk cId="2013423552" sldId="280"/>
            <ac:spMk id="65" creationId="{EC4CA156-2C9D-4F0C-B229-88D8B5E17BCF}"/>
          </ac:spMkLst>
        </pc:spChg>
        <pc:spChg chg="add">
          <ac:chgData name="Pararajasingam, Pavalaxan (Sri Lanka)" userId="85927cab-f6e5-4528-82db-dafd10c7d3fd" providerId="ADAL" clId="{5C1947C6-21FB-45C5-9832-C607E0591E2E}" dt="2022-06-18T06:02:45.213" v="2405" actId="26606"/>
          <ac:spMkLst>
            <pc:docMk/>
            <pc:sldMk cId="2013423552" sldId="280"/>
            <ac:spMk id="66" creationId="{80E61E04-3F7C-42DE-ABE7-D3F7E349C2EF}"/>
          </ac:spMkLst>
        </pc:spChg>
        <pc:spChg chg="add del">
          <ac:chgData name="Pararajasingam, Pavalaxan (Sri Lanka)" userId="85927cab-f6e5-4528-82db-dafd10c7d3fd" providerId="ADAL" clId="{5C1947C6-21FB-45C5-9832-C607E0591E2E}" dt="2022-06-18T06:02:38.395" v="2404" actId="26606"/>
          <ac:spMkLst>
            <pc:docMk/>
            <pc:sldMk cId="2013423552" sldId="280"/>
            <ac:spMk id="67" creationId="{D7361ED3-EBE5-4EFC-8DA3-D0CE4BF2F4B1}"/>
          </ac:spMkLst>
        </pc:spChg>
        <pc:spChg chg="add">
          <ac:chgData name="Pararajasingam, Pavalaxan (Sri Lanka)" userId="85927cab-f6e5-4528-82db-dafd10c7d3fd" providerId="ADAL" clId="{5C1947C6-21FB-45C5-9832-C607E0591E2E}" dt="2022-06-18T06:02:45.213" v="2405" actId="26606"/>
          <ac:spMkLst>
            <pc:docMk/>
            <pc:sldMk cId="2013423552" sldId="280"/>
            <ac:spMk id="68" creationId="{2B036F7E-6C8A-4549-99EF-9958C587C8B7}"/>
          </ac:spMkLst>
        </pc:spChg>
        <pc:spChg chg="add del">
          <ac:chgData name="Pararajasingam, Pavalaxan (Sri Lanka)" userId="85927cab-f6e5-4528-82db-dafd10c7d3fd" providerId="ADAL" clId="{5C1947C6-21FB-45C5-9832-C607E0591E2E}" dt="2022-06-18T06:02:38.395" v="2404" actId="26606"/>
          <ac:spMkLst>
            <pc:docMk/>
            <pc:sldMk cId="2013423552" sldId="280"/>
            <ac:spMk id="73" creationId="{AA184731-2495-4C5E-84D7-045E260A3112}"/>
          </ac:spMkLst>
        </pc:spChg>
        <pc:spChg chg="add del">
          <ac:chgData name="Pararajasingam, Pavalaxan (Sri Lanka)" userId="85927cab-f6e5-4528-82db-dafd10c7d3fd" providerId="ADAL" clId="{5C1947C6-21FB-45C5-9832-C607E0591E2E}" dt="2022-06-18T06:02:38.395" v="2404" actId="26606"/>
          <ac:spMkLst>
            <pc:docMk/>
            <pc:sldMk cId="2013423552" sldId="280"/>
            <ac:spMk id="75" creationId="{1BDA4DC5-9C94-4C6C-A12F-2E0C8D69B477}"/>
          </ac:spMkLst>
        </pc:spChg>
        <pc:spChg chg="del">
          <ac:chgData name="Pararajasingam, Pavalaxan (Sri Lanka)" userId="85927cab-f6e5-4528-82db-dafd10c7d3fd" providerId="ADAL" clId="{5C1947C6-21FB-45C5-9832-C607E0591E2E}" dt="2022-06-18T04:08:42.893" v="1293"/>
          <ac:spMkLst>
            <pc:docMk/>
            <pc:sldMk cId="2013423552" sldId="280"/>
            <ac:spMk id="1056" creationId="{E009DD9B-5EE2-4C0D-8B2B-351C8C102205}"/>
          </ac:spMkLst>
        </pc:spChg>
        <pc:spChg chg="del">
          <ac:chgData name="Pararajasingam, Pavalaxan (Sri Lanka)" userId="85927cab-f6e5-4528-82db-dafd10c7d3fd" providerId="ADAL" clId="{5C1947C6-21FB-45C5-9832-C607E0591E2E}" dt="2022-06-18T04:08:42.893" v="1293"/>
          <ac:spMkLst>
            <pc:docMk/>
            <pc:sldMk cId="2013423552" sldId="280"/>
            <ac:spMk id="1058" creationId="{E720DB99-7745-4E75-9D96-AAB6D55C531E}"/>
          </ac:spMkLst>
        </pc:spChg>
        <pc:spChg chg="del">
          <ac:chgData name="Pararajasingam, Pavalaxan (Sri Lanka)" userId="85927cab-f6e5-4528-82db-dafd10c7d3fd" providerId="ADAL" clId="{5C1947C6-21FB-45C5-9832-C607E0591E2E}" dt="2022-06-18T04:08:42.893" v="1293"/>
          <ac:spMkLst>
            <pc:docMk/>
            <pc:sldMk cId="2013423552" sldId="280"/>
            <ac:spMk id="1060" creationId="{D68803C4-E159-4360-B7BB-74205C8F782D}"/>
          </ac:spMkLst>
        </pc:spChg>
        <pc:spChg chg="del">
          <ac:chgData name="Pararajasingam, Pavalaxan (Sri Lanka)" userId="85927cab-f6e5-4528-82db-dafd10c7d3fd" providerId="ADAL" clId="{5C1947C6-21FB-45C5-9832-C607E0591E2E}" dt="2022-06-18T04:08:42.893" v="1293"/>
          <ac:spMkLst>
            <pc:docMk/>
            <pc:sldMk cId="2013423552" sldId="280"/>
            <ac:spMk id="1062" creationId="{504B0465-3B07-49BF-BEA7-D81476246293}"/>
          </ac:spMkLst>
        </pc:spChg>
        <pc:spChg chg="del">
          <ac:chgData name="Pararajasingam, Pavalaxan (Sri Lanka)" userId="85927cab-f6e5-4528-82db-dafd10c7d3fd" providerId="ADAL" clId="{5C1947C6-21FB-45C5-9832-C607E0591E2E}" dt="2022-06-18T04:08:42.893" v="1293"/>
          <ac:spMkLst>
            <pc:docMk/>
            <pc:sldMk cId="2013423552" sldId="280"/>
            <ac:spMk id="1064" creationId="{49B7FFA5-14CB-4A4F-9BCC-CA3AA5D9D276}"/>
          </ac:spMkLst>
        </pc:spChg>
        <pc:spChg chg="del">
          <ac:chgData name="Pararajasingam, Pavalaxan (Sri Lanka)" userId="85927cab-f6e5-4528-82db-dafd10c7d3fd" providerId="ADAL" clId="{5C1947C6-21FB-45C5-9832-C607E0591E2E}" dt="2022-06-18T04:08:42.893" v="1293"/>
          <ac:spMkLst>
            <pc:docMk/>
            <pc:sldMk cId="2013423552" sldId="280"/>
            <ac:spMk id="1066" creationId="{04E48745-7512-4EC2-9E20-9092D12150CA}"/>
          </ac:spMkLst>
        </pc:spChg>
        <pc:grpChg chg="add del">
          <ac:chgData name="Pararajasingam, Pavalaxan (Sri Lanka)" userId="85927cab-f6e5-4528-82db-dafd10c7d3fd" providerId="ADAL" clId="{5C1947C6-21FB-45C5-9832-C607E0591E2E}" dt="2022-06-18T06:02:45.213" v="2405" actId="26606"/>
          <ac:grpSpMkLst>
            <pc:docMk/>
            <pc:sldMk cId="2013423552" sldId="280"/>
            <ac:grpSpMk id="44" creationId="{85981F80-69EE-4E2B-82A8-47FDFD7720AC}"/>
          </ac:grpSpMkLst>
        </pc:grpChg>
        <pc:grpChg chg="add del">
          <ac:chgData name="Pararajasingam, Pavalaxan (Sri Lanka)" userId="85927cab-f6e5-4528-82db-dafd10c7d3fd" providerId="ADAL" clId="{5C1947C6-21FB-45C5-9832-C607E0591E2E}" dt="2022-06-18T06:02:45.213" v="2405" actId="26606"/>
          <ac:grpSpMkLst>
            <pc:docMk/>
            <pc:sldMk cId="2013423552" sldId="280"/>
            <ac:grpSpMk id="56" creationId="{C9E5F284-A588-4AE7-A36D-1C93E4FD0241}"/>
          </ac:grpSpMkLst>
        </pc:grpChg>
        <pc:grpChg chg="add">
          <ac:chgData name="Pararajasingam, Pavalaxan (Sri Lanka)" userId="85927cab-f6e5-4528-82db-dafd10c7d3fd" providerId="ADAL" clId="{5C1947C6-21FB-45C5-9832-C607E0591E2E}" dt="2022-06-18T06:02:45.213" v="2405" actId="26606"/>
          <ac:grpSpMkLst>
            <pc:docMk/>
            <pc:sldMk cId="2013423552" sldId="280"/>
            <ac:grpSpMk id="64" creationId="{85981F80-69EE-4E2B-82A8-47FDFD7720AC}"/>
          </ac:grpSpMkLst>
        </pc:grpChg>
        <pc:grpChg chg="add del">
          <ac:chgData name="Pararajasingam, Pavalaxan (Sri Lanka)" userId="85927cab-f6e5-4528-82db-dafd10c7d3fd" providerId="ADAL" clId="{5C1947C6-21FB-45C5-9832-C607E0591E2E}" dt="2022-06-18T06:02:38.395" v="2404" actId="26606"/>
          <ac:grpSpMkLst>
            <pc:docMk/>
            <pc:sldMk cId="2013423552" sldId="280"/>
            <ac:grpSpMk id="69" creationId="{85105087-7F16-4C94-837C-C45445116665}"/>
          </ac:grpSpMkLst>
        </pc:grpChg>
        <pc:grpChg chg="add">
          <ac:chgData name="Pararajasingam, Pavalaxan (Sri Lanka)" userId="85927cab-f6e5-4528-82db-dafd10c7d3fd" providerId="ADAL" clId="{5C1947C6-21FB-45C5-9832-C607E0591E2E}" dt="2022-06-18T06:02:45.213" v="2405" actId="26606"/>
          <ac:grpSpMkLst>
            <pc:docMk/>
            <pc:sldMk cId="2013423552" sldId="280"/>
            <ac:grpSpMk id="72" creationId="{75EE15D0-BDD3-4CA6-B5DC-159D83FA6BC4}"/>
          </ac:grpSpMkLst>
        </pc:grpChg>
        <pc:grpChg chg="add del">
          <ac:chgData name="Pararajasingam, Pavalaxan (Sri Lanka)" userId="85927cab-f6e5-4528-82db-dafd10c7d3fd" providerId="ADAL" clId="{5C1947C6-21FB-45C5-9832-C607E0591E2E}" dt="2022-06-18T06:02:38.395" v="2404" actId="26606"/>
          <ac:grpSpMkLst>
            <pc:docMk/>
            <pc:sldMk cId="2013423552" sldId="280"/>
            <ac:grpSpMk id="77" creationId="{CB1E5C71-0EB0-4D54-8D8A-3F99A1696EBE}"/>
          </ac:grpSpMkLst>
        </pc:grpChg>
        <pc:picChg chg="add del mod">
          <ac:chgData name="Pararajasingam, Pavalaxan (Sri Lanka)" userId="85927cab-f6e5-4528-82db-dafd10c7d3fd" providerId="ADAL" clId="{5C1947C6-21FB-45C5-9832-C607E0591E2E}" dt="2022-06-18T04:19:44.581" v="1389" actId="21"/>
          <ac:picMkLst>
            <pc:docMk/>
            <pc:sldMk cId="2013423552" sldId="280"/>
            <ac:picMk id="3" creationId="{2AEC3B93-AA3A-45AE-9DDE-A5F8A5B515E4}"/>
          </ac:picMkLst>
        </pc:picChg>
        <pc:picChg chg="add del mod">
          <ac:chgData name="Pararajasingam, Pavalaxan (Sri Lanka)" userId="85927cab-f6e5-4528-82db-dafd10c7d3fd" providerId="ADAL" clId="{5C1947C6-21FB-45C5-9832-C607E0591E2E}" dt="2022-06-18T04:19:51.558" v="1392" actId="478"/>
          <ac:picMkLst>
            <pc:docMk/>
            <pc:sldMk cId="2013423552" sldId="280"/>
            <ac:picMk id="18" creationId="{F498D4C2-AC35-45FA-AA69-8546C8A530C5}"/>
          </ac:picMkLst>
        </pc:picChg>
        <pc:picChg chg="add mod">
          <ac:chgData name="Pararajasingam, Pavalaxan (Sri Lanka)" userId="85927cab-f6e5-4528-82db-dafd10c7d3fd" providerId="ADAL" clId="{5C1947C6-21FB-45C5-9832-C607E0591E2E}" dt="2022-06-18T06:02:45.213" v="2405" actId="26606"/>
          <ac:picMkLst>
            <pc:docMk/>
            <pc:sldMk cId="2013423552" sldId="280"/>
            <ac:picMk id="26" creationId="{65052D40-76C1-48C2-874D-E32961D33EA6}"/>
          </ac:picMkLst>
        </pc:picChg>
        <pc:picChg chg="del">
          <ac:chgData name="Pararajasingam, Pavalaxan (Sri Lanka)" userId="85927cab-f6e5-4528-82db-dafd10c7d3fd" providerId="ADAL" clId="{5C1947C6-21FB-45C5-9832-C607E0591E2E}" dt="2022-06-18T04:18:31.273" v="1351" actId="478"/>
          <ac:picMkLst>
            <pc:docMk/>
            <pc:sldMk cId="2013423552" sldId="280"/>
            <ac:picMk id="1026" creationId="{48045FAD-BE84-4636-A64A-FD8C468BDDFA}"/>
          </ac:picMkLst>
        </pc:picChg>
      </pc:sldChg>
      <pc:sldChg chg="addSp delSp modSp add del mod setBg delAnim delDesignElem">
        <pc:chgData name="Pararajasingam, Pavalaxan (Sri Lanka)" userId="85927cab-f6e5-4528-82db-dafd10c7d3fd" providerId="ADAL" clId="{5C1947C6-21FB-45C5-9832-C607E0591E2E}" dt="2022-06-18T04:32:11.609" v="1554" actId="47"/>
        <pc:sldMkLst>
          <pc:docMk/>
          <pc:sldMk cId="166991622" sldId="281"/>
        </pc:sldMkLst>
        <pc:spChg chg="del">
          <ac:chgData name="Pararajasingam, Pavalaxan (Sri Lanka)" userId="85927cab-f6e5-4528-82db-dafd10c7d3fd" providerId="ADAL" clId="{5C1947C6-21FB-45C5-9832-C607E0591E2E}" dt="2022-06-18T04:22:32.589" v="1441" actId="478"/>
          <ac:spMkLst>
            <pc:docMk/>
            <pc:sldMk cId="166991622" sldId="281"/>
            <ac:spMk id="2" creationId="{C2D5470C-5303-4CBB-B855-B56E21E29D92}"/>
          </ac:spMkLst>
        </pc:spChg>
        <pc:spChg chg="add del mod">
          <ac:chgData name="Pararajasingam, Pavalaxan (Sri Lanka)" userId="85927cab-f6e5-4528-82db-dafd10c7d3fd" providerId="ADAL" clId="{5C1947C6-21FB-45C5-9832-C607E0591E2E}" dt="2022-06-18T04:22:33.891" v="1442" actId="478"/>
          <ac:spMkLst>
            <pc:docMk/>
            <pc:sldMk cId="166991622" sldId="281"/>
            <ac:spMk id="4" creationId="{BCF38A57-C576-47CD-B483-D26E5ADAF8D4}"/>
          </ac:spMkLst>
        </pc:spChg>
        <pc:spChg chg="mod">
          <ac:chgData name="Pararajasingam, Pavalaxan (Sri Lanka)" userId="85927cab-f6e5-4528-82db-dafd10c7d3fd" providerId="ADAL" clId="{5C1947C6-21FB-45C5-9832-C607E0591E2E}" dt="2022-06-18T04:22:38.860" v="1444" actId="14100"/>
          <ac:spMkLst>
            <pc:docMk/>
            <pc:sldMk cId="166991622" sldId="281"/>
            <ac:spMk id="6" creationId="{8062AAD9-A0D4-4324-B84E-9FEC18AF2F90}"/>
          </ac:spMkLst>
        </pc:spChg>
        <pc:spChg chg="del">
          <ac:chgData name="Pararajasingam, Pavalaxan (Sri Lanka)" userId="85927cab-f6e5-4528-82db-dafd10c7d3fd" providerId="ADAL" clId="{5C1947C6-21FB-45C5-9832-C607E0591E2E}" dt="2022-06-18T04:22:26.771" v="1439"/>
          <ac:spMkLst>
            <pc:docMk/>
            <pc:sldMk cId="166991622" sldId="281"/>
            <ac:spMk id="23" creationId="{E009DD9B-5EE2-4C0D-8B2B-351C8C102205}"/>
          </ac:spMkLst>
        </pc:spChg>
        <pc:spChg chg="del">
          <ac:chgData name="Pararajasingam, Pavalaxan (Sri Lanka)" userId="85927cab-f6e5-4528-82db-dafd10c7d3fd" providerId="ADAL" clId="{5C1947C6-21FB-45C5-9832-C607E0591E2E}" dt="2022-06-18T04:22:26.771" v="1439"/>
          <ac:spMkLst>
            <pc:docMk/>
            <pc:sldMk cId="166991622" sldId="281"/>
            <ac:spMk id="25" creationId="{E720DB99-7745-4E75-9D96-AAB6D55C531E}"/>
          </ac:spMkLst>
        </pc:spChg>
        <pc:spChg chg="del">
          <ac:chgData name="Pararajasingam, Pavalaxan (Sri Lanka)" userId="85927cab-f6e5-4528-82db-dafd10c7d3fd" providerId="ADAL" clId="{5C1947C6-21FB-45C5-9832-C607E0591E2E}" dt="2022-06-18T04:22:26.771" v="1439"/>
          <ac:spMkLst>
            <pc:docMk/>
            <pc:sldMk cId="166991622" sldId="281"/>
            <ac:spMk id="27" creationId="{D68803C4-E159-4360-B7BB-74205C8F782D}"/>
          </ac:spMkLst>
        </pc:spChg>
        <pc:spChg chg="del">
          <ac:chgData name="Pararajasingam, Pavalaxan (Sri Lanka)" userId="85927cab-f6e5-4528-82db-dafd10c7d3fd" providerId="ADAL" clId="{5C1947C6-21FB-45C5-9832-C607E0591E2E}" dt="2022-06-18T04:22:26.771" v="1439"/>
          <ac:spMkLst>
            <pc:docMk/>
            <pc:sldMk cId="166991622" sldId="281"/>
            <ac:spMk id="29" creationId="{504B0465-3B07-49BF-BEA7-D81476246293}"/>
          </ac:spMkLst>
        </pc:spChg>
        <pc:spChg chg="del">
          <ac:chgData name="Pararajasingam, Pavalaxan (Sri Lanka)" userId="85927cab-f6e5-4528-82db-dafd10c7d3fd" providerId="ADAL" clId="{5C1947C6-21FB-45C5-9832-C607E0591E2E}" dt="2022-06-18T04:22:26.771" v="1439"/>
          <ac:spMkLst>
            <pc:docMk/>
            <pc:sldMk cId="166991622" sldId="281"/>
            <ac:spMk id="31" creationId="{49B7FFA5-14CB-4A4F-9BCC-CA3AA5D9D276}"/>
          </ac:spMkLst>
        </pc:spChg>
        <pc:spChg chg="del">
          <ac:chgData name="Pararajasingam, Pavalaxan (Sri Lanka)" userId="85927cab-f6e5-4528-82db-dafd10c7d3fd" providerId="ADAL" clId="{5C1947C6-21FB-45C5-9832-C607E0591E2E}" dt="2022-06-18T04:22:26.771" v="1439"/>
          <ac:spMkLst>
            <pc:docMk/>
            <pc:sldMk cId="166991622" sldId="281"/>
            <ac:spMk id="33" creationId="{04E48745-7512-4EC2-9E20-9092D12150CA}"/>
          </ac:spMkLst>
        </pc:spChg>
        <pc:picChg chg="del">
          <ac:chgData name="Pararajasingam, Pavalaxan (Sri Lanka)" userId="85927cab-f6e5-4528-82db-dafd10c7d3fd" providerId="ADAL" clId="{5C1947C6-21FB-45C5-9832-C607E0591E2E}" dt="2022-06-18T04:22:29.975" v="1440" actId="478"/>
          <ac:picMkLst>
            <pc:docMk/>
            <pc:sldMk cId="166991622" sldId="281"/>
            <ac:picMk id="26" creationId="{65052D40-76C1-48C2-874D-E32961D33EA6}"/>
          </ac:picMkLst>
        </pc:picChg>
      </pc:sldChg>
      <pc:sldChg chg="modSp new mod">
        <pc:chgData name="Pararajasingam, Pavalaxan (Sri Lanka)" userId="85927cab-f6e5-4528-82db-dafd10c7d3fd" providerId="ADAL" clId="{5C1947C6-21FB-45C5-9832-C607E0591E2E}" dt="2022-06-18T04:54:52.452" v="1685" actId="20577"/>
        <pc:sldMkLst>
          <pc:docMk/>
          <pc:sldMk cId="598397185" sldId="282"/>
        </pc:sldMkLst>
        <pc:spChg chg="mod">
          <ac:chgData name="Pararajasingam, Pavalaxan (Sri Lanka)" userId="85927cab-f6e5-4528-82db-dafd10c7d3fd" providerId="ADAL" clId="{5C1947C6-21FB-45C5-9832-C607E0591E2E}" dt="2022-06-18T04:54:52.452" v="1685" actId="20577"/>
          <ac:spMkLst>
            <pc:docMk/>
            <pc:sldMk cId="598397185" sldId="282"/>
            <ac:spMk id="2" creationId="{C3E24AC1-F17F-476D-802E-7DA954897848}"/>
          </ac:spMkLst>
        </pc:spChg>
        <pc:spChg chg="mod">
          <ac:chgData name="Pararajasingam, Pavalaxan (Sri Lanka)" userId="85927cab-f6e5-4528-82db-dafd10c7d3fd" providerId="ADAL" clId="{5C1947C6-21FB-45C5-9832-C607E0591E2E}" dt="2022-06-18T04:25:27.661" v="1497" actId="20577"/>
          <ac:spMkLst>
            <pc:docMk/>
            <pc:sldMk cId="598397185" sldId="282"/>
            <ac:spMk id="3" creationId="{4C0E7B64-F7AF-417C-94D8-EC4C4D4D707D}"/>
          </ac:spMkLst>
        </pc:spChg>
      </pc:sldChg>
      <pc:sldChg chg="modSp add mod">
        <pc:chgData name="Pararajasingam, Pavalaxan (Sri Lanka)" userId="85927cab-f6e5-4528-82db-dafd10c7d3fd" providerId="ADAL" clId="{5C1947C6-21FB-45C5-9832-C607E0591E2E}" dt="2022-06-18T04:55:01.206" v="1692" actId="20577"/>
        <pc:sldMkLst>
          <pc:docMk/>
          <pc:sldMk cId="1667911014" sldId="283"/>
        </pc:sldMkLst>
        <pc:spChg chg="mod">
          <ac:chgData name="Pararajasingam, Pavalaxan (Sri Lanka)" userId="85927cab-f6e5-4528-82db-dafd10c7d3fd" providerId="ADAL" clId="{5C1947C6-21FB-45C5-9832-C607E0591E2E}" dt="2022-06-18T04:55:01.206" v="1692" actId="20577"/>
          <ac:spMkLst>
            <pc:docMk/>
            <pc:sldMk cId="1667911014" sldId="283"/>
            <ac:spMk id="2" creationId="{C3E24AC1-F17F-476D-802E-7DA954897848}"/>
          </ac:spMkLst>
        </pc:spChg>
        <pc:spChg chg="mod">
          <ac:chgData name="Pararajasingam, Pavalaxan (Sri Lanka)" userId="85927cab-f6e5-4528-82db-dafd10c7d3fd" providerId="ADAL" clId="{5C1947C6-21FB-45C5-9832-C607E0591E2E}" dt="2022-06-18T04:31:59.771" v="1552" actId="20577"/>
          <ac:spMkLst>
            <pc:docMk/>
            <pc:sldMk cId="1667911014" sldId="283"/>
            <ac:spMk id="3" creationId="{4C0E7B64-F7AF-417C-94D8-EC4C4D4D707D}"/>
          </ac:spMkLst>
        </pc:spChg>
      </pc:sldChg>
      <pc:sldChg chg="addSp delSp modSp add mod setBg addAnim delAnim">
        <pc:chgData name="Pararajasingam, Pavalaxan (Sri Lanka)" userId="85927cab-f6e5-4528-82db-dafd10c7d3fd" providerId="ADAL" clId="{5C1947C6-21FB-45C5-9832-C607E0591E2E}" dt="2022-06-18T04:34:30.218" v="1588" actId="26606"/>
        <pc:sldMkLst>
          <pc:docMk/>
          <pc:sldMk cId="3293923238" sldId="284"/>
        </pc:sldMkLst>
        <pc:spChg chg="mod">
          <ac:chgData name="Pararajasingam, Pavalaxan (Sri Lanka)" userId="85927cab-f6e5-4528-82db-dafd10c7d3fd" providerId="ADAL" clId="{5C1947C6-21FB-45C5-9832-C607E0591E2E}" dt="2022-06-18T04:34:30.218" v="1588" actId="26606"/>
          <ac:spMkLst>
            <pc:docMk/>
            <pc:sldMk cId="3293923238" sldId="284"/>
            <ac:spMk id="2" creationId="{C3E24AC1-F17F-476D-802E-7DA954897848}"/>
          </ac:spMkLst>
        </pc:spChg>
        <pc:spChg chg="del">
          <ac:chgData name="Pararajasingam, Pavalaxan (Sri Lanka)" userId="85927cab-f6e5-4528-82db-dafd10c7d3fd" providerId="ADAL" clId="{5C1947C6-21FB-45C5-9832-C607E0591E2E}" dt="2022-06-18T04:33:21.305" v="1559" actId="478"/>
          <ac:spMkLst>
            <pc:docMk/>
            <pc:sldMk cId="3293923238" sldId="284"/>
            <ac:spMk id="3" creationId="{4C0E7B64-F7AF-417C-94D8-EC4C4D4D707D}"/>
          </ac:spMkLst>
        </pc:spChg>
        <pc:spChg chg="add del mod">
          <ac:chgData name="Pararajasingam, Pavalaxan (Sri Lanka)" userId="85927cab-f6e5-4528-82db-dafd10c7d3fd" providerId="ADAL" clId="{5C1947C6-21FB-45C5-9832-C607E0591E2E}" dt="2022-06-18T04:33:29.145" v="1561" actId="478"/>
          <ac:spMkLst>
            <pc:docMk/>
            <pc:sldMk cId="3293923238" sldId="284"/>
            <ac:spMk id="5" creationId="{DA60A083-D888-4796-A4F7-3B6785BD5C94}"/>
          </ac:spMkLst>
        </pc:spChg>
        <pc:spChg chg="add del">
          <ac:chgData name="Pararajasingam, Pavalaxan (Sri Lanka)" userId="85927cab-f6e5-4528-82db-dafd10c7d3fd" providerId="ADAL" clId="{5C1947C6-21FB-45C5-9832-C607E0591E2E}" dt="2022-06-18T04:34:21.009" v="1579" actId="26606"/>
          <ac:spMkLst>
            <pc:docMk/>
            <pc:sldMk cId="3293923238" sldId="284"/>
            <ac:spMk id="7172" creationId="{7049A7D3-684C-4C59-A4B6-7B308A6AD34D}"/>
          </ac:spMkLst>
        </pc:spChg>
        <pc:spChg chg="add del">
          <ac:chgData name="Pararajasingam, Pavalaxan (Sri Lanka)" userId="85927cab-f6e5-4528-82db-dafd10c7d3fd" providerId="ADAL" clId="{5C1947C6-21FB-45C5-9832-C607E0591E2E}" dt="2022-06-18T04:34:21.009" v="1579" actId="26606"/>
          <ac:spMkLst>
            <pc:docMk/>
            <pc:sldMk cId="3293923238" sldId="284"/>
            <ac:spMk id="7173" creationId="{D7B1087B-C592-40E7-B532-60B453A2FE6A}"/>
          </ac:spMkLst>
        </pc:spChg>
        <pc:spChg chg="add del">
          <ac:chgData name="Pararajasingam, Pavalaxan (Sri Lanka)" userId="85927cab-f6e5-4528-82db-dafd10c7d3fd" providerId="ADAL" clId="{5C1947C6-21FB-45C5-9832-C607E0591E2E}" dt="2022-06-18T04:34:21.009" v="1579" actId="26606"/>
          <ac:spMkLst>
            <pc:docMk/>
            <pc:sldMk cId="3293923238" sldId="284"/>
            <ac:spMk id="7174" creationId="{14AE7447-E8F8-4A0F-9E3D-94842BFF886E}"/>
          </ac:spMkLst>
        </pc:spChg>
        <pc:spChg chg="add del">
          <ac:chgData name="Pararajasingam, Pavalaxan (Sri Lanka)" userId="85927cab-f6e5-4528-82db-dafd10c7d3fd" providerId="ADAL" clId="{5C1947C6-21FB-45C5-9832-C607E0591E2E}" dt="2022-06-18T04:34:08.173" v="1577" actId="26606"/>
          <ac:spMkLst>
            <pc:docMk/>
            <pc:sldMk cId="3293923238" sldId="284"/>
            <ac:spMk id="7175" creationId="{2550AE69-AC86-4188-83E5-A856C4F1DCFF}"/>
          </ac:spMkLst>
        </pc:spChg>
        <pc:spChg chg="add del">
          <ac:chgData name="Pararajasingam, Pavalaxan (Sri Lanka)" userId="85927cab-f6e5-4528-82db-dafd10c7d3fd" providerId="ADAL" clId="{5C1947C6-21FB-45C5-9832-C607E0591E2E}" dt="2022-06-18T04:34:08.173" v="1577" actId="26606"/>
          <ac:spMkLst>
            <pc:docMk/>
            <pc:sldMk cId="3293923238" sldId="284"/>
            <ac:spMk id="7177" creationId="{EC4CA156-2C9D-4F0C-B229-88D8B5E17BCF}"/>
          </ac:spMkLst>
        </pc:spChg>
        <pc:spChg chg="add del">
          <ac:chgData name="Pararajasingam, Pavalaxan (Sri Lanka)" userId="85927cab-f6e5-4528-82db-dafd10c7d3fd" providerId="ADAL" clId="{5C1947C6-21FB-45C5-9832-C607E0591E2E}" dt="2022-06-18T04:34:08.173" v="1577" actId="26606"/>
          <ac:spMkLst>
            <pc:docMk/>
            <pc:sldMk cId="3293923238" sldId="284"/>
            <ac:spMk id="7179" creationId="{D7361ED3-EBE5-4EFC-8DA3-D0CE4BF2F4B1}"/>
          </ac:spMkLst>
        </pc:spChg>
        <pc:spChg chg="add del">
          <ac:chgData name="Pararajasingam, Pavalaxan (Sri Lanka)" userId="85927cab-f6e5-4528-82db-dafd10c7d3fd" providerId="ADAL" clId="{5C1947C6-21FB-45C5-9832-C607E0591E2E}" dt="2022-06-18T04:34:21.009" v="1579" actId="26606"/>
          <ac:spMkLst>
            <pc:docMk/>
            <pc:sldMk cId="3293923238" sldId="284"/>
            <ac:spMk id="7184" creationId="{0680B5D0-24EC-465A-A0E6-C4DF951E0043}"/>
          </ac:spMkLst>
        </pc:spChg>
        <pc:spChg chg="add del">
          <ac:chgData name="Pararajasingam, Pavalaxan (Sri Lanka)" userId="85927cab-f6e5-4528-82db-dafd10c7d3fd" providerId="ADAL" clId="{5C1947C6-21FB-45C5-9832-C607E0591E2E}" dt="2022-06-18T04:34:08.173" v="1577" actId="26606"/>
          <ac:spMkLst>
            <pc:docMk/>
            <pc:sldMk cId="3293923238" sldId="284"/>
            <ac:spMk id="7185" creationId="{19A1D830-E73C-47A9-A534-323CEEFF5B32}"/>
          </ac:spMkLst>
        </pc:spChg>
        <pc:spChg chg="add del">
          <ac:chgData name="Pararajasingam, Pavalaxan (Sri Lanka)" userId="85927cab-f6e5-4528-82db-dafd10c7d3fd" providerId="ADAL" clId="{5C1947C6-21FB-45C5-9832-C607E0591E2E}" dt="2022-06-18T04:34:21.009" v="1579" actId="26606"/>
          <ac:spMkLst>
            <pc:docMk/>
            <pc:sldMk cId="3293923238" sldId="284"/>
            <ac:spMk id="7186" creationId="{30BF1B50-A83E-4ED6-A2AA-C943C1F89F85}"/>
          </ac:spMkLst>
        </pc:spChg>
        <pc:spChg chg="add del">
          <ac:chgData name="Pararajasingam, Pavalaxan (Sri Lanka)" userId="85927cab-f6e5-4528-82db-dafd10c7d3fd" providerId="ADAL" clId="{5C1947C6-21FB-45C5-9832-C607E0591E2E}" dt="2022-06-18T04:34:08.173" v="1577" actId="26606"/>
          <ac:spMkLst>
            <pc:docMk/>
            <pc:sldMk cId="3293923238" sldId="284"/>
            <ac:spMk id="7187" creationId="{8F69FBEC-4C47-4288-962D-3FC20C79F3F5}"/>
          </ac:spMkLst>
        </pc:spChg>
        <pc:spChg chg="add del">
          <ac:chgData name="Pararajasingam, Pavalaxan (Sri Lanka)" userId="85927cab-f6e5-4528-82db-dafd10c7d3fd" providerId="ADAL" clId="{5C1947C6-21FB-45C5-9832-C607E0591E2E}" dt="2022-06-18T04:34:21.009" v="1579" actId="26606"/>
          <ac:spMkLst>
            <pc:docMk/>
            <pc:sldMk cId="3293923238" sldId="284"/>
            <ac:spMk id="7188" creationId="{1F31E8B2-210B-4B90-83BB-3B180732EF38}"/>
          </ac:spMkLst>
        </pc:spChg>
        <pc:spChg chg="add del">
          <ac:chgData name="Pararajasingam, Pavalaxan (Sri Lanka)" userId="85927cab-f6e5-4528-82db-dafd10c7d3fd" providerId="ADAL" clId="{5C1947C6-21FB-45C5-9832-C607E0591E2E}" dt="2022-06-18T04:34:23.504" v="1581" actId="26606"/>
          <ac:spMkLst>
            <pc:docMk/>
            <pc:sldMk cId="3293923238" sldId="284"/>
            <ac:spMk id="7191" creationId="{248BD5A8-902E-46F3-9C9F-F939987C5E32}"/>
          </ac:spMkLst>
        </pc:spChg>
        <pc:spChg chg="add del">
          <ac:chgData name="Pararajasingam, Pavalaxan (Sri Lanka)" userId="85927cab-f6e5-4528-82db-dafd10c7d3fd" providerId="ADAL" clId="{5C1947C6-21FB-45C5-9832-C607E0591E2E}" dt="2022-06-18T04:34:21.009" v="1579" actId="26606"/>
          <ac:spMkLst>
            <pc:docMk/>
            <pc:sldMk cId="3293923238" sldId="284"/>
            <ac:spMk id="7192" creationId="{6B387409-2B98-40F8-A65F-EF7CF989512F}"/>
          </ac:spMkLst>
        </pc:spChg>
        <pc:spChg chg="add del">
          <ac:chgData name="Pararajasingam, Pavalaxan (Sri Lanka)" userId="85927cab-f6e5-4528-82db-dafd10c7d3fd" providerId="ADAL" clId="{5C1947C6-21FB-45C5-9832-C607E0591E2E}" dt="2022-06-18T04:34:23.504" v="1581" actId="26606"/>
          <ac:spMkLst>
            <pc:docMk/>
            <pc:sldMk cId="3293923238" sldId="284"/>
            <ac:spMk id="7197" creationId="{7049A7D3-684C-4C59-A4B6-7B308A6AD34D}"/>
          </ac:spMkLst>
        </pc:spChg>
        <pc:spChg chg="add del">
          <ac:chgData name="Pararajasingam, Pavalaxan (Sri Lanka)" userId="85927cab-f6e5-4528-82db-dafd10c7d3fd" providerId="ADAL" clId="{5C1947C6-21FB-45C5-9832-C607E0591E2E}" dt="2022-06-18T04:34:23.504" v="1581" actId="26606"/>
          <ac:spMkLst>
            <pc:docMk/>
            <pc:sldMk cId="3293923238" sldId="284"/>
            <ac:spMk id="7198" creationId="{D7B1087B-C592-40E7-B532-60B453A2FE6A}"/>
          </ac:spMkLst>
        </pc:spChg>
        <pc:spChg chg="add del">
          <ac:chgData name="Pararajasingam, Pavalaxan (Sri Lanka)" userId="85927cab-f6e5-4528-82db-dafd10c7d3fd" providerId="ADAL" clId="{5C1947C6-21FB-45C5-9832-C607E0591E2E}" dt="2022-06-18T04:34:23.504" v="1581" actId="26606"/>
          <ac:spMkLst>
            <pc:docMk/>
            <pc:sldMk cId="3293923238" sldId="284"/>
            <ac:spMk id="7199" creationId="{14AE7447-E8F8-4A0F-9E3D-94842BFF886E}"/>
          </ac:spMkLst>
        </pc:spChg>
        <pc:spChg chg="add del">
          <ac:chgData name="Pararajasingam, Pavalaxan (Sri Lanka)" userId="85927cab-f6e5-4528-82db-dafd10c7d3fd" providerId="ADAL" clId="{5C1947C6-21FB-45C5-9832-C607E0591E2E}" dt="2022-06-18T04:34:23.504" v="1581" actId="26606"/>
          <ac:spMkLst>
            <pc:docMk/>
            <pc:sldMk cId="3293923238" sldId="284"/>
            <ac:spMk id="7201" creationId="{FF0965A7-524A-44F1-B044-48411EA4FD85}"/>
          </ac:spMkLst>
        </pc:spChg>
        <pc:spChg chg="add del">
          <ac:chgData name="Pararajasingam, Pavalaxan (Sri Lanka)" userId="85927cab-f6e5-4528-82db-dafd10c7d3fd" providerId="ADAL" clId="{5C1947C6-21FB-45C5-9832-C607E0591E2E}" dt="2022-06-18T04:34:23.504" v="1581" actId="26606"/>
          <ac:spMkLst>
            <pc:docMk/>
            <pc:sldMk cId="3293923238" sldId="284"/>
            <ac:spMk id="7202" creationId="{58EE5433-7B78-4432-965F-8790C3F425BE}"/>
          </ac:spMkLst>
        </pc:spChg>
        <pc:spChg chg="add del">
          <ac:chgData name="Pararajasingam, Pavalaxan (Sri Lanka)" userId="85927cab-f6e5-4528-82db-dafd10c7d3fd" providerId="ADAL" clId="{5C1947C6-21FB-45C5-9832-C607E0591E2E}" dt="2022-06-18T04:34:23.504" v="1581" actId="26606"/>
          <ac:spMkLst>
            <pc:docMk/>
            <pc:sldMk cId="3293923238" sldId="284"/>
            <ac:spMk id="7203" creationId="{8F7AAA96-ECD9-48EA-B942-1172BB519BB0}"/>
          </ac:spMkLst>
        </pc:spChg>
        <pc:spChg chg="add del">
          <ac:chgData name="Pararajasingam, Pavalaxan (Sri Lanka)" userId="85927cab-f6e5-4528-82db-dafd10c7d3fd" providerId="ADAL" clId="{5C1947C6-21FB-45C5-9832-C607E0591E2E}" dt="2022-06-18T04:34:26.389" v="1583" actId="26606"/>
          <ac:spMkLst>
            <pc:docMk/>
            <pc:sldMk cId="3293923238" sldId="284"/>
            <ac:spMk id="7208" creationId="{7049A7D3-684C-4C59-A4B6-7B308A6AD34D}"/>
          </ac:spMkLst>
        </pc:spChg>
        <pc:spChg chg="add del">
          <ac:chgData name="Pararajasingam, Pavalaxan (Sri Lanka)" userId="85927cab-f6e5-4528-82db-dafd10c7d3fd" providerId="ADAL" clId="{5C1947C6-21FB-45C5-9832-C607E0591E2E}" dt="2022-06-18T04:34:26.389" v="1583" actId="26606"/>
          <ac:spMkLst>
            <pc:docMk/>
            <pc:sldMk cId="3293923238" sldId="284"/>
            <ac:spMk id="7209" creationId="{D7B1087B-C592-40E7-B532-60B453A2FE6A}"/>
          </ac:spMkLst>
        </pc:spChg>
        <pc:spChg chg="add del">
          <ac:chgData name="Pararajasingam, Pavalaxan (Sri Lanka)" userId="85927cab-f6e5-4528-82db-dafd10c7d3fd" providerId="ADAL" clId="{5C1947C6-21FB-45C5-9832-C607E0591E2E}" dt="2022-06-18T04:34:26.389" v="1583" actId="26606"/>
          <ac:spMkLst>
            <pc:docMk/>
            <pc:sldMk cId="3293923238" sldId="284"/>
            <ac:spMk id="7210" creationId="{14AE7447-E8F8-4A0F-9E3D-94842BFF886E}"/>
          </ac:spMkLst>
        </pc:spChg>
        <pc:spChg chg="add del">
          <ac:chgData name="Pararajasingam, Pavalaxan (Sri Lanka)" userId="85927cab-f6e5-4528-82db-dafd10c7d3fd" providerId="ADAL" clId="{5C1947C6-21FB-45C5-9832-C607E0591E2E}" dt="2022-06-18T04:34:26.389" v="1583" actId="26606"/>
          <ac:spMkLst>
            <pc:docMk/>
            <pc:sldMk cId="3293923238" sldId="284"/>
            <ac:spMk id="7214" creationId="{0680B5D0-24EC-465A-A0E6-C4DF951E0043}"/>
          </ac:spMkLst>
        </pc:spChg>
        <pc:spChg chg="add del">
          <ac:chgData name="Pararajasingam, Pavalaxan (Sri Lanka)" userId="85927cab-f6e5-4528-82db-dafd10c7d3fd" providerId="ADAL" clId="{5C1947C6-21FB-45C5-9832-C607E0591E2E}" dt="2022-06-18T04:34:26.389" v="1583" actId="26606"/>
          <ac:spMkLst>
            <pc:docMk/>
            <pc:sldMk cId="3293923238" sldId="284"/>
            <ac:spMk id="7215" creationId="{30BF1B50-A83E-4ED6-A2AA-C943C1F89F85}"/>
          </ac:spMkLst>
        </pc:spChg>
        <pc:spChg chg="add del">
          <ac:chgData name="Pararajasingam, Pavalaxan (Sri Lanka)" userId="85927cab-f6e5-4528-82db-dafd10c7d3fd" providerId="ADAL" clId="{5C1947C6-21FB-45C5-9832-C607E0591E2E}" dt="2022-06-18T04:34:26.389" v="1583" actId="26606"/>
          <ac:spMkLst>
            <pc:docMk/>
            <pc:sldMk cId="3293923238" sldId="284"/>
            <ac:spMk id="7216" creationId="{1F31E8B2-210B-4B90-83BB-3B180732EF38}"/>
          </ac:spMkLst>
        </pc:spChg>
        <pc:spChg chg="add del">
          <ac:chgData name="Pararajasingam, Pavalaxan (Sri Lanka)" userId="85927cab-f6e5-4528-82db-dafd10c7d3fd" providerId="ADAL" clId="{5C1947C6-21FB-45C5-9832-C607E0591E2E}" dt="2022-06-18T04:34:26.389" v="1583" actId="26606"/>
          <ac:spMkLst>
            <pc:docMk/>
            <pc:sldMk cId="3293923238" sldId="284"/>
            <ac:spMk id="7217" creationId="{6B387409-2B98-40F8-A65F-EF7CF989512F}"/>
          </ac:spMkLst>
        </pc:spChg>
        <pc:spChg chg="add del">
          <ac:chgData name="Pararajasingam, Pavalaxan (Sri Lanka)" userId="85927cab-f6e5-4528-82db-dafd10c7d3fd" providerId="ADAL" clId="{5C1947C6-21FB-45C5-9832-C607E0591E2E}" dt="2022-06-18T04:34:27.959" v="1585" actId="26606"/>
          <ac:spMkLst>
            <pc:docMk/>
            <pc:sldMk cId="3293923238" sldId="284"/>
            <ac:spMk id="7220" creationId="{7049A7D3-684C-4C59-A4B6-7B308A6AD34D}"/>
          </ac:spMkLst>
        </pc:spChg>
        <pc:spChg chg="add del">
          <ac:chgData name="Pararajasingam, Pavalaxan (Sri Lanka)" userId="85927cab-f6e5-4528-82db-dafd10c7d3fd" providerId="ADAL" clId="{5C1947C6-21FB-45C5-9832-C607E0591E2E}" dt="2022-06-18T04:34:27.959" v="1585" actId="26606"/>
          <ac:spMkLst>
            <pc:docMk/>
            <pc:sldMk cId="3293923238" sldId="284"/>
            <ac:spMk id="7221" creationId="{D7B1087B-C592-40E7-B532-60B453A2FE6A}"/>
          </ac:spMkLst>
        </pc:spChg>
        <pc:spChg chg="add del">
          <ac:chgData name="Pararajasingam, Pavalaxan (Sri Lanka)" userId="85927cab-f6e5-4528-82db-dafd10c7d3fd" providerId="ADAL" clId="{5C1947C6-21FB-45C5-9832-C607E0591E2E}" dt="2022-06-18T04:34:27.959" v="1585" actId="26606"/>
          <ac:spMkLst>
            <pc:docMk/>
            <pc:sldMk cId="3293923238" sldId="284"/>
            <ac:spMk id="7222" creationId="{14AE7447-E8F8-4A0F-9E3D-94842BFF886E}"/>
          </ac:spMkLst>
        </pc:spChg>
        <pc:spChg chg="add del">
          <ac:chgData name="Pararajasingam, Pavalaxan (Sri Lanka)" userId="85927cab-f6e5-4528-82db-dafd10c7d3fd" providerId="ADAL" clId="{5C1947C6-21FB-45C5-9832-C607E0591E2E}" dt="2022-06-18T04:34:27.959" v="1585" actId="26606"/>
          <ac:spMkLst>
            <pc:docMk/>
            <pc:sldMk cId="3293923238" sldId="284"/>
            <ac:spMk id="7224" creationId="{FF0965A7-524A-44F1-B044-48411EA4FD85}"/>
          </ac:spMkLst>
        </pc:spChg>
        <pc:spChg chg="add del">
          <ac:chgData name="Pararajasingam, Pavalaxan (Sri Lanka)" userId="85927cab-f6e5-4528-82db-dafd10c7d3fd" providerId="ADAL" clId="{5C1947C6-21FB-45C5-9832-C607E0591E2E}" dt="2022-06-18T04:34:27.959" v="1585" actId="26606"/>
          <ac:spMkLst>
            <pc:docMk/>
            <pc:sldMk cId="3293923238" sldId="284"/>
            <ac:spMk id="7225" creationId="{58EE5433-7B78-4432-965F-8790C3F425BE}"/>
          </ac:spMkLst>
        </pc:spChg>
        <pc:spChg chg="add del">
          <ac:chgData name="Pararajasingam, Pavalaxan (Sri Lanka)" userId="85927cab-f6e5-4528-82db-dafd10c7d3fd" providerId="ADAL" clId="{5C1947C6-21FB-45C5-9832-C607E0591E2E}" dt="2022-06-18T04:34:27.959" v="1585" actId="26606"/>
          <ac:spMkLst>
            <pc:docMk/>
            <pc:sldMk cId="3293923238" sldId="284"/>
            <ac:spMk id="7226" creationId="{8F7AAA96-ECD9-48EA-B942-1172BB519BB0}"/>
          </ac:spMkLst>
        </pc:spChg>
        <pc:spChg chg="add del">
          <ac:chgData name="Pararajasingam, Pavalaxan (Sri Lanka)" userId="85927cab-f6e5-4528-82db-dafd10c7d3fd" providerId="ADAL" clId="{5C1947C6-21FB-45C5-9832-C607E0591E2E}" dt="2022-06-18T04:34:27.959" v="1585" actId="26606"/>
          <ac:spMkLst>
            <pc:docMk/>
            <pc:sldMk cId="3293923238" sldId="284"/>
            <ac:spMk id="7227" creationId="{248BD5A8-902E-46F3-9C9F-F939987C5E32}"/>
          </ac:spMkLst>
        </pc:spChg>
        <pc:spChg chg="add del">
          <ac:chgData name="Pararajasingam, Pavalaxan (Sri Lanka)" userId="85927cab-f6e5-4528-82db-dafd10c7d3fd" providerId="ADAL" clId="{5C1947C6-21FB-45C5-9832-C607E0591E2E}" dt="2022-06-18T04:34:30.111" v="1587" actId="26606"/>
          <ac:spMkLst>
            <pc:docMk/>
            <pc:sldMk cId="3293923238" sldId="284"/>
            <ac:spMk id="7232" creationId="{7049A7D3-684C-4C59-A4B6-7B308A6AD34D}"/>
          </ac:spMkLst>
        </pc:spChg>
        <pc:spChg chg="add del">
          <ac:chgData name="Pararajasingam, Pavalaxan (Sri Lanka)" userId="85927cab-f6e5-4528-82db-dafd10c7d3fd" providerId="ADAL" clId="{5C1947C6-21FB-45C5-9832-C607E0591E2E}" dt="2022-06-18T04:34:30.111" v="1587" actId="26606"/>
          <ac:spMkLst>
            <pc:docMk/>
            <pc:sldMk cId="3293923238" sldId="284"/>
            <ac:spMk id="7233" creationId="{D7B1087B-C592-40E7-B532-60B453A2FE6A}"/>
          </ac:spMkLst>
        </pc:spChg>
        <pc:spChg chg="add del">
          <ac:chgData name="Pararajasingam, Pavalaxan (Sri Lanka)" userId="85927cab-f6e5-4528-82db-dafd10c7d3fd" providerId="ADAL" clId="{5C1947C6-21FB-45C5-9832-C607E0591E2E}" dt="2022-06-18T04:34:30.111" v="1587" actId="26606"/>
          <ac:spMkLst>
            <pc:docMk/>
            <pc:sldMk cId="3293923238" sldId="284"/>
            <ac:spMk id="7234" creationId="{14AE7447-E8F8-4A0F-9E3D-94842BFF886E}"/>
          </ac:spMkLst>
        </pc:spChg>
        <pc:spChg chg="add del">
          <ac:chgData name="Pararajasingam, Pavalaxan (Sri Lanka)" userId="85927cab-f6e5-4528-82db-dafd10c7d3fd" providerId="ADAL" clId="{5C1947C6-21FB-45C5-9832-C607E0591E2E}" dt="2022-06-18T04:34:30.111" v="1587" actId="26606"/>
          <ac:spMkLst>
            <pc:docMk/>
            <pc:sldMk cId="3293923238" sldId="284"/>
            <ac:spMk id="7238" creationId="{0680B5D0-24EC-465A-A0E6-C4DF951E0043}"/>
          </ac:spMkLst>
        </pc:spChg>
        <pc:spChg chg="add del">
          <ac:chgData name="Pararajasingam, Pavalaxan (Sri Lanka)" userId="85927cab-f6e5-4528-82db-dafd10c7d3fd" providerId="ADAL" clId="{5C1947C6-21FB-45C5-9832-C607E0591E2E}" dt="2022-06-18T04:34:30.111" v="1587" actId="26606"/>
          <ac:spMkLst>
            <pc:docMk/>
            <pc:sldMk cId="3293923238" sldId="284"/>
            <ac:spMk id="7239" creationId="{30BF1B50-A83E-4ED6-A2AA-C943C1F89F85}"/>
          </ac:spMkLst>
        </pc:spChg>
        <pc:spChg chg="add del">
          <ac:chgData name="Pararajasingam, Pavalaxan (Sri Lanka)" userId="85927cab-f6e5-4528-82db-dafd10c7d3fd" providerId="ADAL" clId="{5C1947C6-21FB-45C5-9832-C607E0591E2E}" dt="2022-06-18T04:34:30.111" v="1587" actId="26606"/>
          <ac:spMkLst>
            <pc:docMk/>
            <pc:sldMk cId="3293923238" sldId="284"/>
            <ac:spMk id="7240" creationId="{1F31E8B2-210B-4B90-83BB-3B180732EF38}"/>
          </ac:spMkLst>
        </pc:spChg>
        <pc:spChg chg="add del">
          <ac:chgData name="Pararajasingam, Pavalaxan (Sri Lanka)" userId="85927cab-f6e5-4528-82db-dafd10c7d3fd" providerId="ADAL" clId="{5C1947C6-21FB-45C5-9832-C607E0591E2E}" dt="2022-06-18T04:34:30.111" v="1587" actId="26606"/>
          <ac:spMkLst>
            <pc:docMk/>
            <pc:sldMk cId="3293923238" sldId="284"/>
            <ac:spMk id="7241" creationId="{6B387409-2B98-40F8-A65F-EF7CF989512F}"/>
          </ac:spMkLst>
        </pc:spChg>
        <pc:spChg chg="add">
          <ac:chgData name="Pararajasingam, Pavalaxan (Sri Lanka)" userId="85927cab-f6e5-4528-82db-dafd10c7d3fd" providerId="ADAL" clId="{5C1947C6-21FB-45C5-9832-C607E0591E2E}" dt="2022-06-18T04:34:30.218" v="1588" actId="26606"/>
          <ac:spMkLst>
            <pc:docMk/>
            <pc:sldMk cId="3293923238" sldId="284"/>
            <ac:spMk id="7244" creationId="{7049A7D3-684C-4C59-A4B6-7B308A6AD34D}"/>
          </ac:spMkLst>
        </pc:spChg>
        <pc:spChg chg="add">
          <ac:chgData name="Pararajasingam, Pavalaxan (Sri Lanka)" userId="85927cab-f6e5-4528-82db-dafd10c7d3fd" providerId="ADAL" clId="{5C1947C6-21FB-45C5-9832-C607E0591E2E}" dt="2022-06-18T04:34:30.218" v="1588" actId="26606"/>
          <ac:spMkLst>
            <pc:docMk/>
            <pc:sldMk cId="3293923238" sldId="284"/>
            <ac:spMk id="7245" creationId="{D7B1087B-C592-40E7-B532-60B453A2FE6A}"/>
          </ac:spMkLst>
        </pc:spChg>
        <pc:spChg chg="add">
          <ac:chgData name="Pararajasingam, Pavalaxan (Sri Lanka)" userId="85927cab-f6e5-4528-82db-dafd10c7d3fd" providerId="ADAL" clId="{5C1947C6-21FB-45C5-9832-C607E0591E2E}" dt="2022-06-18T04:34:30.218" v="1588" actId="26606"/>
          <ac:spMkLst>
            <pc:docMk/>
            <pc:sldMk cId="3293923238" sldId="284"/>
            <ac:spMk id="7246" creationId="{14AE7447-E8F8-4A0F-9E3D-94842BFF886E}"/>
          </ac:spMkLst>
        </pc:spChg>
        <pc:spChg chg="add">
          <ac:chgData name="Pararajasingam, Pavalaxan (Sri Lanka)" userId="85927cab-f6e5-4528-82db-dafd10c7d3fd" providerId="ADAL" clId="{5C1947C6-21FB-45C5-9832-C607E0591E2E}" dt="2022-06-18T04:34:30.218" v="1588" actId="26606"/>
          <ac:spMkLst>
            <pc:docMk/>
            <pc:sldMk cId="3293923238" sldId="284"/>
            <ac:spMk id="7248" creationId="{FF0965A7-524A-44F1-B044-48411EA4FD85}"/>
          </ac:spMkLst>
        </pc:spChg>
        <pc:spChg chg="add">
          <ac:chgData name="Pararajasingam, Pavalaxan (Sri Lanka)" userId="85927cab-f6e5-4528-82db-dafd10c7d3fd" providerId="ADAL" clId="{5C1947C6-21FB-45C5-9832-C607E0591E2E}" dt="2022-06-18T04:34:30.218" v="1588" actId="26606"/>
          <ac:spMkLst>
            <pc:docMk/>
            <pc:sldMk cId="3293923238" sldId="284"/>
            <ac:spMk id="7249" creationId="{58EE5433-7B78-4432-965F-8790C3F425BE}"/>
          </ac:spMkLst>
        </pc:spChg>
        <pc:spChg chg="add">
          <ac:chgData name="Pararajasingam, Pavalaxan (Sri Lanka)" userId="85927cab-f6e5-4528-82db-dafd10c7d3fd" providerId="ADAL" clId="{5C1947C6-21FB-45C5-9832-C607E0591E2E}" dt="2022-06-18T04:34:30.218" v="1588" actId="26606"/>
          <ac:spMkLst>
            <pc:docMk/>
            <pc:sldMk cId="3293923238" sldId="284"/>
            <ac:spMk id="7250" creationId="{8F7AAA96-ECD9-48EA-B942-1172BB519BB0}"/>
          </ac:spMkLst>
        </pc:spChg>
        <pc:spChg chg="add">
          <ac:chgData name="Pararajasingam, Pavalaxan (Sri Lanka)" userId="85927cab-f6e5-4528-82db-dafd10c7d3fd" providerId="ADAL" clId="{5C1947C6-21FB-45C5-9832-C607E0591E2E}" dt="2022-06-18T04:34:30.218" v="1588" actId="26606"/>
          <ac:spMkLst>
            <pc:docMk/>
            <pc:sldMk cId="3293923238" sldId="284"/>
            <ac:spMk id="7251" creationId="{248BD5A8-902E-46F3-9C9F-F939987C5E32}"/>
          </ac:spMkLst>
        </pc:spChg>
        <pc:grpChg chg="add del">
          <ac:chgData name="Pararajasingam, Pavalaxan (Sri Lanka)" userId="85927cab-f6e5-4528-82db-dafd10c7d3fd" providerId="ADAL" clId="{5C1947C6-21FB-45C5-9832-C607E0591E2E}" dt="2022-06-18T04:34:21.009" v="1579" actId="26606"/>
          <ac:grpSpMkLst>
            <pc:docMk/>
            <pc:sldMk cId="3293923238" sldId="284"/>
            <ac:grpSpMk id="7176" creationId="{85981F80-69EE-4E2B-82A8-47FDFD7720AC}"/>
          </ac:grpSpMkLst>
        </pc:grpChg>
        <pc:grpChg chg="add del">
          <ac:chgData name="Pararajasingam, Pavalaxan (Sri Lanka)" userId="85927cab-f6e5-4528-82db-dafd10c7d3fd" providerId="ADAL" clId="{5C1947C6-21FB-45C5-9832-C607E0591E2E}" dt="2022-06-18T04:34:08.173" v="1577" actId="26606"/>
          <ac:grpSpMkLst>
            <pc:docMk/>
            <pc:sldMk cId="3293923238" sldId="284"/>
            <ac:grpSpMk id="7181" creationId="{85105087-7F16-4C94-837C-C45445116665}"/>
          </ac:grpSpMkLst>
        </pc:grpChg>
        <pc:grpChg chg="add del">
          <ac:chgData name="Pararajasingam, Pavalaxan (Sri Lanka)" userId="85927cab-f6e5-4528-82db-dafd10c7d3fd" providerId="ADAL" clId="{5C1947C6-21FB-45C5-9832-C607E0591E2E}" dt="2022-06-18T04:34:08.173" v="1577" actId="26606"/>
          <ac:grpSpMkLst>
            <pc:docMk/>
            <pc:sldMk cId="3293923238" sldId="284"/>
            <ac:grpSpMk id="7189" creationId="{54F6FC82-E588-4DA0-8096-0C3BD54F17B5}"/>
          </ac:grpSpMkLst>
        </pc:grpChg>
        <pc:grpChg chg="add del">
          <ac:chgData name="Pararajasingam, Pavalaxan (Sri Lanka)" userId="85927cab-f6e5-4528-82db-dafd10c7d3fd" providerId="ADAL" clId="{5C1947C6-21FB-45C5-9832-C607E0591E2E}" dt="2022-06-18T04:34:21.009" v="1579" actId="26606"/>
          <ac:grpSpMkLst>
            <pc:docMk/>
            <pc:sldMk cId="3293923238" sldId="284"/>
            <ac:grpSpMk id="7193" creationId="{C9E5F284-A588-4AE7-A36D-1C93E4FD0241}"/>
          </ac:grpSpMkLst>
        </pc:grpChg>
        <pc:grpChg chg="add del">
          <ac:chgData name="Pararajasingam, Pavalaxan (Sri Lanka)" userId="85927cab-f6e5-4528-82db-dafd10c7d3fd" providerId="ADAL" clId="{5C1947C6-21FB-45C5-9832-C607E0591E2E}" dt="2022-06-18T04:34:23.504" v="1581" actId="26606"/>
          <ac:grpSpMkLst>
            <pc:docMk/>
            <pc:sldMk cId="3293923238" sldId="284"/>
            <ac:grpSpMk id="7200" creationId="{85981F80-69EE-4E2B-82A8-47FDFD7720AC}"/>
          </ac:grpSpMkLst>
        </pc:grpChg>
        <pc:grpChg chg="add del">
          <ac:chgData name="Pararajasingam, Pavalaxan (Sri Lanka)" userId="85927cab-f6e5-4528-82db-dafd10c7d3fd" providerId="ADAL" clId="{5C1947C6-21FB-45C5-9832-C607E0591E2E}" dt="2022-06-18T04:34:23.504" v="1581" actId="26606"/>
          <ac:grpSpMkLst>
            <pc:docMk/>
            <pc:sldMk cId="3293923238" sldId="284"/>
            <ac:grpSpMk id="7204" creationId="{3800B863-FA71-4FFB-9F30-56E95B0D3DF0}"/>
          </ac:grpSpMkLst>
        </pc:grpChg>
        <pc:grpChg chg="add del">
          <ac:chgData name="Pararajasingam, Pavalaxan (Sri Lanka)" userId="85927cab-f6e5-4528-82db-dafd10c7d3fd" providerId="ADAL" clId="{5C1947C6-21FB-45C5-9832-C607E0591E2E}" dt="2022-06-18T04:34:26.389" v="1583" actId="26606"/>
          <ac:grpSpMkLst>
            <pc:docMk/>
            <pc:sldMk cId="3293923238" sldId="284"/>
            <ac:grpSpMk id="7211" creationId="{85981F80-69EE-4E2B-82A8-47FDFD7720AC}"/>
          </ac:grpSpMkLst>
        </pc:grpChg>
        <pc:grpChg chg="add del">
          <ac:chgData name="Pararajasingam, Pavalaxan (Sri Lanka)" userId="85927cab-f6e5-4528-82db-dafd10c7d3fd" providerId="ADAL" clId="{5C1947C6-21FB-45C5-9832-C607E0591E2E}" dt="2022-06-18T04:34:26.389" v="1583" actId="26606"/>
          <ac:grpSpMkLst>
            <pc:docMk/>
            <pc:sldMk cId="3293923238" sldId="284"/>
            <ac:grpSpMk id="7218" creationId="{C9E5F284-A588-4AE7-A36D-1C93E4FD0241}"/>
          </ac:grpSpMkLst>
        </pc:grpChg>
        <pc:grpChg chg="add del">
          <ac:chgData name="Pararajasingam, Pavalaxan (Sri Lanka)" userId="85927cab-f6e5-4528-82db-dafd10c7d3fd" providerId="ADAL" clId="{5C1947C6-21FB-45C5-9832-C607E0591E2E}" dt="2022-06-18T04:34:27.959" v="1585" actId="26606"/>
          <ac:grpSpMkLst>
            <pc:docMk/>
            <pc:sldMk cId="3293923238" sldId="284"/>
            <ac:grpSpMk id="7223" creationId="{85981F80-69EE-4E2B-82A8-47FDFD7720AC}"/>
          </ac:grpSpMkLst>
        </pc:grpChg>
        <pc:grpChg chg="add del">
          <ac:chgData name="Pararajasingam, Pavalaxan (Sri Lanka)" userId="85927cab-f6e5-4528-82db-dafd10c7d3fd" providerId="ADAL" clId="{5C1947C6-21FB-45C5-9832-C607E0591E2E}" dt="2022-06-18T04:34:27.959" v="1585" actId="26606"/>
          <ac:grpSpMkLst>
            <pc:docMk/>
            <pc:sldMk cId="3293923238" sldId="284"/>
            <ac:grpSpMk id="7228" creationId="{3800B863-FA71-4FFB-9F30-56E95B0D3DF0}"/>
          </ac:grpSpMkLst>
        </pc:grpChg>
        <pc:grpChg chg="add del">
          <ac:chgData name="Pararajasingam, Pavalaxan (Sri Lanka)" userId="85927cab-f6e5-4528-82db-dafd10c7d3fd" providerId="ADAL" clId="{5C1947C6-21FB-45C5-9832-C607E0591E2E}" dt="2022-06-18T04:34:30.111" v="1587" actId="26606"/>
          <ac:grpSpMkLst>
            <pc:docMk/>
            <pc:sldMk cId="3293923238" sldId="284"/>
            <ac:grpSpMk id="7235" creationId="{85981F80-69EE-4E2B-82A8-47FDFD7720AC}"/>
          </ac:grpSpMkLst>
        </pc:grpChg>
        <pc:grpChg chg="add del">
          <ac:chgData name="Pararajasingam, Pavalaxan (Sri Lanka)" userId="85927cab-f6e5-4528-82db-dafd10c7d3fd" providerId="ADAL" clId="{5C1947C6-21FB-45C5-9832-C607E0591E2E}" dt="2022-06-18T04:34:30.111" v="1587" actId="26606"/>
          <ac:grpSpMkLst>
            <pc:docMk/>
            <pc:sldMk cId="3293923238" sldId="284"/>
            <ac:grpSpMk id="7242" creationId="{C9E5F284-A588-4AE7-A36D-1C93E4FD0241}"/>
          </ac:grpSpMkLst>
        </pc:grpChg>
        <pc:grpChg chg="add">
          <ac:chgData name="Pararajasingam, Pavalaxan (Sri Lanka)" userId="85927cab-f6e5-4528-82db-dafd10c7d3fd" providerId="ADAL" clId="{5C1947C6-21FB-45C5-9832-C607E0591E2E}" dt="2022-06-18T04:34:30.218" v="1588" actId="26606"/>
          <ac:grpSpMkLst>
            <pc:docMk/>
            <pc:sldMk cId="3293923238" sldId="284"/>
            <ac:grpSpMk id="7247" creationId="{85981F80-69EE-4E2B-82A8-47FDFD7720AC}"/>
          </ac:grpSpMkLst>
        </pc:grpChg>
        <pc:grpChg chg="add">
          <ac:chgData name="Pararajasingam, Pavalaxan (Sri Lanka)" userId="85927cab-f6e5-4528-82db-dafd10c7d3fd" providerId="ADAL" clId="{5C1947C6-21FB-45C5-9832-C607E0591E2E}" dt="2022-06-18T04:34:30.218" v="1588" actId="26606"/>
          <ac:grpSpMkLst>
            <pc:docMk/>
            <pc:sldMk cId="3293923238" sldId="284"/>
            <ac:grpSpMk id="7252" creationId="{3800B863-FA71-4FFB-9F30-56E95B0D3DF0}"/>
          </ac:grpSpMkLst>
        </pc:grpChg>
        <pc:picChg chg="add mod">
          <ac:chgData name="Pararajasingam, Pavalaxan (Sri Lanka)" userId="85927cab-f6e5-4528-82db-dafd10c7d3fd" providerId="ADAL" clId="{5C1947C6-21FB-45C5-9832-C607E0591E2E}" dt="2022-06-18T04:34:30.218" v="1588" actId="26606"/>
          <ac:picMkLst>
            <pc:docMk/>
            <pc:sldMk cId="3293923238" sldId="284"/>
            <ac:picMk id="7170" creationId="{72905699-4967-45F9-9D3B-440839154227}"/>
          </ac:picMkLst>
        </pc:picChg>
      </pc:sldChg>
      <pc:sldChg chg="modSp add mod">
        <pc:chgData name="Pararajasingam, Pavalaxan (Sri Lanka)" userId="85927cab-f6e5-4528-82db-dafd10c7d3fd" providerId="ADAL" clId="{5C1947C6-21FB-45C5-9832-C607E0591E2E}" dt="2022-06-18T04:53:25.194" v="1668" actId="1076"/>
        <pc:sldMkLst>
          <pc:docMk/>
          <pc:sldMk cId="1041004432" sldId="285"/>
        </pc:sldMkLst>
        <pc:spChg chg="mod">
          <ac:chgData name="Pararajasingam, Pavalaxan (Sri Lanka)" userId="85927cab-f6e5-4528-82db-dafd10c7d3fd" providerId="ADAL" clId="{5C1947C6-21FB-45C5-9832-C607E0591E2E}" dt="2022-06-18T04:53:19.022" v="1666" actId="403"/>
          <ac:spMkLst>
            <pc:docMk/>
            <pc:sldMk cId="1041004432" sldId="285"/>
            <ac:spMk id="3" creationId="{AED94CC7-28C9-4B0D-BD41-6FB160FC5518}"/>
          </ac:spMkLst>
        </pc:spChg>
        <pc:spChg chg="mod">
          <ac:chgData name="Pararajasingam, Pavalaxan (Sri Lanka)" userId="85927cab-f6e5-4528-82db-dafd10c7d3fd" providerId="ADAL" clId="{5C1947C6-21FB-45C5-9832-C607E0591E2E}" dt="2022-06-18T04:53:22.601" v="1667" actId="1076"/>
          <ac:spMkLst>
            <pc:docMk/>
            <pc:sldMk cId="1041004432" sldId="285"/>
            <ac:spMk id="15" creationId="{3CE8001E-DC11-44E2-9B71-DD9BE5DCA4D0}"/>
          </ac:spMkLst>
        </pc:spChg>
        <pc:spChg chg="mod">
          <ac:chgData name="Pararajasingam, Pavalaxan (Sri Lanka)" userId="85927cab-f6e5-4528-82db-dafd10c7d3fd" providerId="ADAL" clId="{5C1947C6-21FB-45C5-9832-C607E0591E2E}" dt="2022-06-18T04:53:25.194" v="1668" actId="1076"/>
          <ac:spMkLst>
            <pc:docMk/>
            <pc:sldMk cId="1041004432" sldId="285"/>
            <ac:spMk id="17" creationId="{8D654DD6-DA0C-47D0-A1C0-170402C2E2EE}"/>
          </ac:spMkLst>
        </pc:spChg>
      </pc:sldChg>
      <pc:sldChg chg="delSp add del setBg delDesignElem">
        <pc:chgData name="Pararajasingam, Pavalaxan (Sri Lanka)" userId="85927cab-f6e5-4528-82db-dafd10c7d3fd" providerId="ADAL" clId="{5C1947C6-21FB-45C5-9832-C607E0591E2E}" dt="2022-06-18T04:50:10.108" v="1607" actId="47"/>
        <pc:sldMkLst>
          <pc:docMk/>
          <pc:sldMk cId="3778591478" sldId="285"/>
        </pc:sldMkLst>
        <pc:spChg chg="del">
          <ac:chgData name="Pararajasingam, Pavalaxan (Sri Lanka)" userId="85927cab-f6e5-4528-82db-dafd10c7d3fd" providerId="ADAL" clId="{5C1947C6-21FB-45C5-9832-C607E0591E2E}" dt="2022-06-18T04:50:05.176" v="1606"/>
          <ac:spMkLst>
            <pc:docMk/>
            <pc:sldMk cId="3778591478" sldId="285"/>
            <ac:spMk id="5" creationId="{4FCA88C2-C73C-4062-A097-8FBCE3090BEA}"/>
          </ac:spMkLst>
        </pc:spChg>
        <pc:spChg chg="del">
          <ac:chgData name="Pararajasingam, Pavalaxan (Sri Lanka)" userId="85927cab-f6e5-4528-82db-dafd10c7d3fd" providerId="ADAL" clId="{5C1947C6-21FB-45C5-9832-C607E0591E2E}" dt="2022-06-18T04:50:05.176" v="1606"/>
          <ac:spMkLst>
            <pc:docMk/>
            <pc:sldMk cId="3778591478" sldId="285"/>
            <ac:spMk id="6" creationId="{83981C21-E132-4402-B31B-D725C1CE77D2}"/>
          </ac:spMkLst>
        </pc:spChg>
        <pc:spChg chg="del">
          <ac:chgData name="Pararajasingam, Pavalaxan (Sri Lanka)" userId="85927cab-f6e5-4528-82db-dafd10c7d3fd" providerId="ADAL" clId="{5C1947C6-21FB-45C5-9832-C607E0591E2E}" dt="2022-06-18T04:50:05.176" v="1606"/>
          <ac:spMkLst>
            <pc:docMk/>
            <pc:sldMk cId="3778591478" sldId="285"/>
            <ac:spMk id="7" creationId="{6A685C77-4E84-486A-9AE5-F3635BE98EFB}"/>
          </ac:spMkLst>
        </pc:spChg>
        <pc:spChg chg="del">
          <ac:chgData name="Pararajasingam, Pavalaxan (Sri Lanka)" userId="85927cab-f6e5-4528-82db-dafd10c7d3fd" providerId="ADAL" clId="{5C1947C6-21FB-45C5-9832-C607E0591E2E}" dt="2022-06-18T04:50:05.176" v="1606"/>
          <ac:spMkLst>
            <pc:docMk/>
            <pc:sldMk cId="3778591478" sldId="285"/>
            <ac:spMk id="9" creationId="{E55C1C3E-5158-47F3-8FD9-14B22C3E6EAD}"/>
          </ac:spMkLst>
        </pc:spChg>
      </pc:sldChg>
      <pc:sldChg chg="modSp add mod">
        <pc:chgData name="Pararajasingam, Pavalaxan (Sri Lanka)" userId="85927cab-f6e5-4528-82db-dafd10c7d3fd" providerId="ADAL" clId="{5C1947C6-21FB-45C5-9832-C607E0591E2E}" dt="2022-06-18T04:52:13.898" v="1643" actId="1076"/>
        <pc:sldMkLst>
          <pc:docMk/>
          <pc:sldMk cId="3243481646" sldId="286"/>
        </pc:sldMkLst>
        <pc:spChg chg="mod">
          <ac:chgData name="Pararajasingam, Pavalaxan (Sri Lanka)" userId="85927cab-f6e5-4528-82db-dafd10c7d3fd" providerId="ADAL" clId="{5C1947C6-21FB-45C5-9832-C607E0591E2E}" dt="2022-06-18T04:51:30.571" v="1633" actId="20577"/>
          <ac:spMkLst>
            <pc:docMk/>
            <pc:sldMk cId="3243481646" sldId="286"/>
            <ac:spMk id="3" creationId="{AED94CC7-28C9-4B0D-BD41-6FB160FC5518}"/>
          </ac:spMkLst>
        </pc:spChg>
        <pc:spChg chg="mod">
          <ac:chgData name="Pararajasingam, Pavalaxan (Sri Lanka)" userId="85927cab-f6e5-4528-82db-dafd10c7d3fd" providerId="ADAL" clId="{5C1947C6-21FB-45C5-9832-C607E0591E2E}" dt="2022-06-18T04:52:13.898" v="1643" actId="1076"/>
          <ac:spMkLst>
            <pc:docMk/>
            <pc:sldMk cId="3243481646" sldId="286"/>
            <ac:spMk id="15" creationId="{3CE8001E-DC11-44E2-9B71-DD9BE5DCA4D0}"/>
          </ac:spMkLst>
        </pc:spChg>
        <pc:spChg chg="mod">
          <ac:chgData name="Pararajasingam, Pavalaxan (Sri Lanka)" userId="85927cab-f6e5-4528-82db-dafd10c7d3fd" providerId="ADAL" clId="{5C1947C6-21FB-45C5-9832-C607E0591E2E}" dt="2022-06-18T04:52:09.450" v="1642" actId="1076"/>
          <ac:spMkLst>
            <pc:docMk/>
            <pc:sldMk cId="3243481646" sldId="286"/>
            <ac:spMk id="17" creationId="{8D654DD6-DA0C-47D0-A1C0-170402C2E2EE}"/>
          </ac:spMkLst>
        </pc:spChg>
      </pc:sldChg>
      <pc:sldChg chg="addSp delSp modSp add mod ord setBg">
        <pc:chgData name="Pararajasingam, Pavalaxan (Sri Lanka)" userId="85927cab-f6e5-4528-82db-dafd10c7d3fd" providerId="ADAL" clId="{5C1947C6-21FB-45C5-9832-C607E0591E2E}" dt="2022-06-18T05:59:40.778" v="2381" actId="26606"/>
        <pc:sldMkLst>
          <pc:docMk/>
          <pc:sldMk cId="566185591" sldId="287"/>
        </pc:sldMkLst>
        <pc:spChg chg="mod">
          <ac:chgData name="Pararajasingam, Pavalaxan (Sri Lanka)" userId="85927cab-f6e5-4528-82db-dafd10c7d3fd" providerId="ADAL" clId="{5C1947C6-21FB-45C5-9832-C607E0591E2E}" dt="2022-06-18T05:59:40.778" v="2381" actId="26606"/>
          <ac:spMkLst>
            <pc:docMk/>
            <pc:sldMk cId="566185591" sldId="287"/>
            <ac:spMk id="2" creationId="{C2D5470C-5303-4CBB-B855-B56E21E29D92}"/>
          </ac:spMkLst>
        </pc:spChg>
        <pc:spChg chg="del">
          <ac:chgData name="Pararajasingam, Pavalaxan (Sri Lanka)" userId="85927cab-f6e5-4528-82db-dafd10c7d3fd" providerId="ADAL" clId="{5C1947C6-21FB-45C5-9832-C607E0591E2E}" dt="2022-06-18T05:57:54.710" v="2367" actId="478"/>
          <ac:spMkLst>
            <pc:docMk/>
            <pc:sldMk cId="566185591" sldId="287"/>
            <ac:spMk id="5" creationId="{968A8A4D-23A3-4409-9A5A-40CE01EBCFBF}"/>
          </ac:spMkLst>
        </pc:spChg>
        <pc:spChg chg="mod">
          <ac:chgData name="Pararajasingam, Pavalaxan (Sri Lanka)" userId="85927cab-f6e5-4528-82db-dafd10c7d3fd" providerId="ADAL" clId="{5C1947C6-21FB-45C5-9832-C607E0591E2E}" dt="2022-06-18T05:59:40.778" v="2381" actId="26606"/>
          <ac:spMkLst>
            <pc:docMk/>
            <pc:sldMk cId="566185591" sldId="287"/>
            <ac:spMk id="6" creationId="{8062AAD9-A0D4-4324-B84E-9FEC18AF2F90}"/>
          </ac:spMkLst>
        </pc:spChg>
        <pc:spChg chg="add">
          <ac:chgData name="Pararajasingam, Pavalaxan (Sri Lanka)" userId="85927cab-f6e5-4528-82db-dafd10c7d3fd" providerId="ADAL" clId="{5C1947C6-21FB-45C5-9832-C607E0591E2E}" dt="2022-06-18T05:59:40.778" v="2381" actId="26606"/>
          <ac:spMkLst>
            <pc:docMk/>
            <pc:sldMk cId="566185591" sldId="287"/>
            <ac:spMk id="11" creationId="{4FCA88C2-C73C-4062-A097-8FBCE3090BEA}"/>
          </ac:spMkLst>
        </pc:spChg>
        <pc:spChg chg="add">
          <ac:chgData name="Pararajasingam, Pavalaxan (Sri Lanka)" userId="85927cab-f6e5-4528-82db-dafd10c7d3fd" providerId="ADAL" clId="{5C1947C6-21FB-45C5-9832-C607E0591E2E}" dt="2022-06-18T05:59:40.778" v="2381" actId="26606"/>
          <ac:spMkLst>
            <pc:docMk/>
            <pc:sldMk cId="566185591" sldId="287"/>
            <ac:spMk id="13" creationId="{83981C21-E132-4402-B31B-D725C1CE77D2}"/>
          </ac:spMkLst>
        </pc:spChg>
        <pc:spChg chg="add">
          <ac:chgData name="Pararajasingam, Pavalaxan (Sri Lanka)" userId="85927cab-f6e5-4528-82db-dafd10c7d3fd" providerId="ADAL" clId="{5C1947C6-21FB-45C5-9832-C607E0591E2E}" dt="2022-06-18T05:59:40.778" v="2381" actId="26606"/>
          <ac:spMkLst>
            <pc:docMk/>
            <pc:sldMk cId="566185591" sldId="287"/>
            <ac:spMk id="15" creationId="{6A685C77-4E84-486A-9AE5-F3635BE98EFB}"/>
          </ac:spMkLst>
        </pc:spChg>
        <pc:spChg chg="add">
          <ac:chgData name="Pararajasingam, Pavalaxan (Sri Lanka)" userId="85927cab-f6e5-4528-82db-dafd10c7d3fd" providerId="ADAL" clId="{5C1947C6-21FB-45C5-9832-C607E0591E2E}" dt="2022-06-18T05:59:40.778" v="2381" actId="26606"/>
          <ac:spMkLst>
            <pc:docMk/>
            <pc:sldMk cId="566185591" sldId="287"/>
            <ac:spMk id="17" creationId="{E55C1C3E-5158-47F3-8FD9-14B22C3E6EAD}"/>
          </ac:spMkLst>
        </pc:spChg>
      </pc:sldChg>
      <pc:sldChg chg="add del">
        <pc:chgData name="Pararajasingam, Pavalaxan (Sri Lanka)" userId="85927cab-f6e5-4528-82db-dafd10c7d3fd" providerId="ADAL" clId="{5C1947C6-21FB-45C5-9832-C607E0591E2E}" dt="2022-06-18T05:39:33.883" v="2111"/>
        <pc:sldMkLst>
          <pc:docMk/>
          <pc:sldMk cId="2915408771" sldId="287"/>
        </pc:sldMkLst>
      </pc:sldChg>
      <pc:sldChg chg="delSp add del setBg delDesignElem">
        <pc:chgData name="Pararajasingam, Pavalaxan (Sri Lanka)" userId="85927cab-f6e5-4528-82db-dafd10c7d3fd" providerId="ADAL" clId="{5C1947C6-21FB-45C5-9832-C607E0591E2E}" dt="2022-06-18T05:44:26.829" v="2188" actId="47"/>
        <pc:sldMkLst>
          <pc:docMk/>
          <pc:sldMk cId="2428183757" sldId="288"/>
        </pc:sldMkLst>
        <pc:spChg chg="del">
          <ac:chgData name="Pararajasingam, Pavalaxan (Sri Lanka)" userId="85927cab-f6e5-4528-82db-dafd10c7d3fd" providerId="ADAL" clId="{5C1947C6-21FB-45C5-9832-C607E0591E2E}" dt="2022-06-18T05:44:09.281" v="2185"/>
          <ac:spMkLst>
            <pc:docMk/>
            <pc:sldMk cId="2428183757" sldId="288"/>
            <ac:spMk id="10247" creationId="{7049A7D3-684C-4C59-A4B6-7B308A6AD34D}"/>
          </ac:spMkLst>
        </pc:spChg>
        <pc:spChg chg="del">
          <ac:chgData name="Pararajasingam, Pavalaxan (Sri Lanka)" userId="85927cab-f6e5-4528-82db-dafd10c7d3fd" providerId="ADAL" clId="{5C1947C6-21FB-45C5-9832-C607E0591E2E}" dt="2022-06-18T05:44:09.281" v="2185"/>
          <ac:spMkLst>
            <pc:docMk/>
            <pc:sldMk cId="2428183757" sldId="288"/>
            <ac:spMk id="10249" creationId="{D7B1087B-C592-40E7-B532-60B453A2FE6A}"/>
          </ac:spMkLst>
        </pc:spChg>
        <pc:spChg chg="del">
          <ac:chgData name="Pararajasingam, Pavalaxan (Sri Lanka)" userId="85927cab-f6e5-4528-82db-dafd10c7d3fd" providerId="ADAL" clId="{5C1947C6-21FB-45C5-9832-C607E0591E2E}" dt="2022-06-18T05:44:09.281" v="2185"/>
          <ac:spMkLst>
            <pc:docMk/>
            <pc:sldMk cId="2428183757" sldId="288"/>
            <ac:spMk id="10251" creationId="{14AE7447-E8F8-4A0F-9E3D-94842BFF886E}"/>
          </ac:spMkLst>
        </pc:spChg>
        <pc:spChg chg="del">
          <ac:chgData name="Pararajasingam, Pavalaxan (Sri Lanka)" userId="85927cab-f6e5-4528-82db-dafd10c7d3fd" providerId="ADAL" clId="{5C1947C6-21FB-45C5-9832-C607E0591E2E}" dt="2022-06-18T05:44:09.281" v="2185"/>
          <ac:spMkLst>
            <pc:docMk/>
            <pc:sldMk cId="2428183757" sldId="288"/>
            <ac:spMk id="10257" creationId="{0680B5D0-24EC-465A-A0E6-C4DF951E0043}"/>
          </ac:spMkLst>
        </pc:spChg>
        <pc:spChg chg="del">
          <ac:chgData name="Pararajasingam, Pavalaxan (Sri Lanka)" userId="85927cab-f6e5-4528-82db-dafd10c7d3fd" providerId="ADAL" clId="{5C1947C6-21FB-45C5-9832-C607E0591E2E}" dt="2022-06-18T05:44:09.281" v="2185"/>
          <ac:spMkLst>
            <pc:docMk/>
            <pc:sldMk cId="2428183757" sldId="288"/>
            <ac:spMk id="10259" creationId="{30BF1B50-A83E-4ED6-A2AA-C943C1F89F85}"/>
          </ac:spMkLst>
        </pc:spChg>
        <pc:spChg chg="del">
          <ac:chgData name="Pararajasingam, Pavalaxan (Sri Lanka)" userId="85927cab-f6e5-4528-82db-dafd10c7d3fd" providerId="ADAL" clId="{5C1947C6-21FB-45C5-9832-C607E0591E2E}" dt="2022-06-18T05:44:09.281" v="2185"/>
          <ac:spMkLst>
            <pc:docMk/>
            <pc:sldMk cId="2428183757" sldId="288"/>
            <ac:spMk id="10261" creationId="{1F31E8B2-210B-4B90-83BB-3B180732EF38}"/>
          </ac:spMkLst>
        </pc:spChg>
        <pc:spChg chg="del">
          <ac:chgData name="Pararajasingam, Pavalaxan (Sri Lanka)" userId="85927cab-f6e5-4528-82db-dafd10c7d3fd" providerId="ADAL" clId="{5C1947C6-21FB-45C5-9832-C607E0591E2E}" dt="2022-06-18T05:44:09.281" v="2185"/>
          <ac:spMkLst>
            <pc:docMk/>
            <pc:sldMk cId="2428183757" sldId="288"/>
            <ac:spMk id="10263" creationId="{6B387409-2B98-40F8-A65F-EF7CF989512F}"/>
          </ac:spMkLst>
        </pc:spChg>
        <pc:grpChg chg="del">
          <ac:chgData name="Pararajasingam, Pavalaxan (Sri Lanka)" userId="85927cab-f6e5-4528-82db-dafd10c7d3fd" providerId="ADAL" clId="{5C1947C6-21FB-45C5-9832-C607E0591E2E}" dt="2022-06-18T05:44:09.281" v="2185"/>
          <ac:grpSpMkLst>
            <pc:docMk/>
            <pc:sldMk cId="2428183757" sldId="288"/>
            <ac:grpSpMk id="10253" creationId="{85981F80-69EE-4E2B-82A8-47FDFD7720AC}"/>
          </ac:grpSpMkLst>
        </pc:grpChg>
        <pc:grpChg chg="del">
          <ac:chgData name="Pararajasingam, Pavalaxan (Sri Lanka)" userId="85927cab-f6e5-4528-82db-dafd10c7d3fd" providerId="ADAL" clId="{5C1947C6-21FB-45C5-9832-C607E0591E2E}" dt="2022-06-18T05:44:09.281" v="2185"/>
          <ac:grpSpMkLst>
            <pc:docMk/>
            <pc:sldMk cId="2428183757" sldId="288"/>
            <ac:grpSpMk id="10265" creationId="{C9E5F284-A588-4AE7-A36D-1C93E4FD0241}"/>
          </ac:grpSpMkLst>
        </pc:grpChg>
        <pc:picChg chg="del">
          <ac:chgData name="Pararajasingam, Pavalaxan (Sri Lanka)" userId="85927cab-f6e5-4528-82db-dafd10c7d3fd" providerId="ADAL" clId="{5C1947C6-21FB-45C5-9832-C607E0591E2E}" dt="2022-06-18T05:44:17.208" v="2186" actId="478"/>
          <ac:picMkLst>
            <pc:docMk/>
            <pc:sldMk cId="2428183757" sldId="288"/>
            <ac:picMk id="10242" creationId="{1A3244BE-A610-494D-962E-5E04B77381DB}"/>
          </ac:picMkLst>
        </pc:picChg>
      </pc:sldChg>
      <pc:sldChg chg="addSp delSp modSp add mod ord">
        <pc:chgData name="Pararajasingam, Pavalaxan (Sri Lanka)" userId="85927cab-f6e5-4528-82db-dafd10c7d3fd" providerId="ADAL" clId="{5C1947C6-21FB-45C5-9832-C607E0591E2E}" dt="2022-06-18T05:59:13.021" v="2378"/>
        <pc:sldMkLst>
          <pc:docMk/>
          <pc:sldMk cId="3287150842" sldId="289"/>
        </pc:sldMkLst>
        <pc:spChg chg="mod">
          <ac:chgData name="Pararajasingam, Pavalaxan (Sri Lanka)" userId="85927cab-f6e5-4528-82db-dafd10c7d3fd" providerId="ADAL" clId="{5C1947C6-21FB-45C5-9832-C607E0591E2E}" dt="2022-06-18T05:47:49.460" v="2319" actId="26606"/>
          <ac:spMkLst>
            <pc:docMk/>
            <pc:sldMk cId="3287150842" sldId="289"/>
            <ac:spMk id="2" creationId="{C2D5470C-5303-4CBB-B855-B56E21E29D92}"/>
          </ac:spMkLst>
        </pc:spChg>
        <pc:spChg chg="add mod">
          <ac:chgData name="Pararajasingam, Pavalaxan (Sri Lanka)" userId="85927cab-f6e5-4528-82db-dafd10c7d3fd" providerId="ADAL" clId="{5C1947C6-21FB-45C5-9832-C607E0591E2E}" dt="2022-06-18T05:47:49.460" v="2319" actId="26606"/>
          <ac:spMkLst>
            <pc:docMk/>
            <pc:sldMk cId="3287150842" sldId="289"/>
            <ac:spMk id="3" creationId="{43BDA545-2B41-43C5-9166-ED2543880DC2}"/>
          </ac:spMkLst>
        </pc:spChg>
        <pc:spChg chg="add del">
          <ac:chgData name="Pararajasingam, Pavalaxan (Sri Lanka)" userId="85927cab-f6e5-4528-82db-dafd10c7d3fd" providerId="ADAL" clId="{5C1947C6-21FB-45C5-9832-C607E0591E2E}" dt="2022-06-18T05:47:49.460" v="2319" actId="26606"/>
          <ac:spMkLst>
            <pc:docMk/>
            <pc:sldMk cId="3287150842" sldId="289"/>
            <ac:spMk id="10247" creationId="{7049A7D3-684C-4C59-A4B6-7B308A6AD34D}"/>
          </ac:spMkLst>
        </pc:spChg>
        <pc:spChg chg="add del">
          <ac:chgData name="Pararajasingam, Pavalaxan (Sri Lanka)" userId="85927cab-f6e5-4528-82db-dafd10c7d3fd" providerId="ADAL" clId="{5C1947C6-21FB-45C5-9832-C607E0591E2E}" dt="2022-06-18T05:47:49.460" v="2319" actId="26606"/>
          <ac:spMkLst>
            <pc:docMk/>
            <pc:sldMk cId="3287150842" sldId="289"/>
            <ac:spMk id="10249" creationId="{D7B1087B-C592-40E7-B532-60B453A2FE6A}"/>
          </ac:spMkLst>
        </pc:spChg>
        <pc:spChg chg="add del">
          <ac:chgData name="Pararajasingam, Pavalaxan (Sri Lanka)" userId="85927cab-f6e5-4528-82db-dafd10c7d3fd" providerId="ADAL" clId="{5C1947C6-21FB-45C5-9832-C607E0591E2E}" dt="2022-06-18T05:47:49.460" v="2319" actId="26606"/>
          <ac:spMkLst>
            <pc:docMk/>
            <pc:sldMk cId="3287150842" sldId="289"/>
            <ac:spMk id="10251" creationId="{14AE7447-E8F8-4A0F-9E3D-94842BFF886E}"/>
          </ac:spMkLst>
        </pc:spChg>
        <pc:spChg chg="add del">
          <ac:chgData name="Pararajasingam, Pavalaxan (Sri Lanka)" userId="85927cab-f6e5-4528-82db-dafd10c7d3fd" providerId="ADAL" clId="{5C1947C6-21FB-45C5-9832-C607E0591E2E}" dt="2022-06-18T05:47:49.460" v="2319" actId="26606"/>
          <ac:spMkLst>
            <pc:docMk/>
            <pc:sldMk cId="3287150842" sldId="289"/>
            <ac:spMk id="10257" creationId="{0680B5D0-24EC-465A-A0E6-C4DF951E0043}"/>
          </ac:spMkLst>
        </pc:spChg>
        <pc:spChg chg="add del">
          <ac:chgData name="Pararajasingam, Pavalaxan (Sri Lanka)" userId="85927cab-f6e5-4528-82db-dafd10c7d3fd" providerId="ADAL" clId="{5C1947C6-21FB-45C5-9832-C607E0591E2E}" dt="2022-06-18T05:47:49.460" v="2319" actId="26606"/>
          <ac:spMkLst>
            <pc:docMk/>
            <pc:sldMk cId="3287150842" sldId="289"/>
            <ac:spMk id="10259" creationId="{30BF1B50-A83E-4ED6-A2AA-C943C1F89F85}"/>
          </ac:spMkLst>
        </pc:spChg>
        <pc:spChg chg="add del">
          <ac:chgData name="Pararajasingam, Pavalaxan (Sri Lanka)" userId="85927cab-f6e5-4528-82db-dafd10c7d3fd" providerId="ADAL" clId="{5C1947C6-21FB-45C5-9832-C607E0591E2E}" dt="2022-06-18T05:47:49.460" v="2319" actId="26606"/>
          <ac:spMkLst>
            <pc:docMk/>
            <pc:sldMk cId="3287150842" sldId="289"/>
            <ac:spMk id="10261" creationId="{1F31E8B2-210B-4B90-83BB-3B180732EF38}"/>
          </ac:spMkLst>
        </pc:spChg>
        <pc:spChg chg="add del">
          <ac:chgData name="Pararajasingam, Pavalaxan (Sri Lanka)" userId="85927cab-f6e5-4528-82db-dafd10c7d3fd" providerId="ADAL" clId="{5C1947C6-21FB-45C5-9832-C607E0591E2E}" dt="2022-06-18T05:47:49.460" v="2319" actId="26606"/>
          <ac:spMkLst>
            <pc:docMk/>
            <pc:sldMk cId="3287150842" sldId="289"/>
            <ac:spMk id="10263" creationId="{6B387409-2B98-40F8-A65F-EF7CF989512F}"/>
          </ac:spMkLst>
        </pc:spChg>
        <pc:spChg chg="add del">
          <ac:chgData name="Pararajasingam, Pavalaxan (Sri Lanka)" userId="85927cab-f6e5-4528-82db-dafd10c7d3fd" providerId="ADAL" clId="{5C1947C6-21FB-45C5-9832-C607E0591E2E}" dt="2022-06-18T05:47:49.460" v="2319" actId="26606"/>
          <ac:spMkLst>
            <pc:docMk/>
            <pc:sldMk cId="3287150842" sldId="289"/>
            <ac:spMk id="10272" creationId="{E009DD9B-5EE2-4C0D-8B2B-351C8C102205}"/>
          </ac:spMkLst>
        </pc:spChg>
        <pc:spChg chg="add del">
          <ac:chgData name="Pararajasingam, Pavalaxan (Sri Lanka)" userId="85927cab-f6e5-4528-82db-dafd10c7d3fd" providerId="ADAL" clId="{5C1947C6-21FB-45C5-9832-C607E0591E2E}" dt="2022-06-18T05:47:49.460" v="2319" actId="26606"/>
          <ac:spMkLst>
            <pc:docMk/>
            <pc:sldMk cId="3287150842" sldId="289"/>
            <ac:spMk id="10274" creationId="{E720DB99-7745-4E75-9D96-AAB6D55C531E}"/>
          </ac:spMkLst>
        </pc:spChg>
        <pc:spChg chg="add del">
          <ac:chgData name="Pararajasingam, Pavalaxan (Sri Lanka)" userId="85927cab-f6e5-4528-82db-dafd10c7d3fd" providerId="ADAL" clId="{5C1947C6-21FB-45C5-9832-C607E0591E2E}" dt="2022-06-18T05:47:49.460" v="2319" actId="26606"/>
          <ac:spMkLst>
            <pc:docMk/>
            <pc:sldMk cId="3287150842" sldId="289"/>
            <ac:spMk id="10276" creationId="{D68803C4-E159-4360-B7BB-74205C8F782D}"/>
          </ac:spMkLst>
        </pc:spChg>
        <pc:spChg chg="add del">
          <ac:chgData name="Pararajasingam, Pavalaxan (Sri Lanka)" userId="85927cab-f6e5-4528-82db-dafd10c7d3fd" providerId="ADAL" clId="{5C1947C6-21FB-45C5-9832-C607E0591E2E}" dt="2022-06-18T05:47:49.460" v="2319" actId="26606"/>
          <ac:spMkLst>
            <pc:docMk/>
            <pc:sldMk cId="3287150842" sldId="289"/>
            <ac:spMk id="10278" creationId="{504B0465-3B07-49BF-BEA7-D81476246293}"/>
          </ac:spMkLst>
        </pc:spChg>
        <pc:spChg chg="add del">
          <ac:chgData name="Pararajasingam, Pavalaxan (Sri Lanka)" userId="85927cab-f6e5-4528-82db-dafd10c7d3fd" providerId="ADAL" clId="{5C1947C6-21FB-45C5-9832-C607E0591E2E}" dt="2022-06-18T05:47:49.460" v="2319" actId="26606"/>
          <ac:spMkLst>
            <pc:docMk/>
            <pc:sldMk cId="3287150842" sldId="289"/>
            <ac:spMk id="10280" creationId="{49B7FFA5-14CB-4A4F-9BCC-CA3AA5D9D276}"/>
          </ac:spMkLst>
        </pc:spChg>
        <pc:spChg chg="add del">
          <ac:chgData name="Pararajasingam, Pavalaxan (Sri Lanka)" userId="85927cab-f6e5-4528-82db-dafd10c7d3fd" providerId="ADAL" clId="{5C1947C6-21FB-45C5-9832-C607E0591E2E}" dt="2022-06-18T05:47:49.460" v="2319" actId="26606"/>
          <ac:spMkLst>
            <pc:docMk/>
            <pc:sldMk cId="3287150842" sldId="289"/>
            <ac:spMk id="10282" creationId="{04E48745-7512-4EC2-9E20-9092D12150CA}"/>
          </ac:spMkLst>
        </pc:spChg>
        <pc:grpChg chg="add del">
          <ac:chgData name="Pararajasingam, Pavalaxan (Sri Lanka)" userId="85927cab-f6e5-4528-82db-dafd10c7d3fd" providerId="ADAL" clId="{5C1947C6-21FB-45C5-9832-C607E0591E2E}" dt="2022-06-18T05:47:49.460" v="2319" actId="26606"/>
          <ac:grpSpMkLst>
            <pc:docMk/>
            <pc:sldMk cId="3287150842" sldId="289"/>
            <ac:grpSpMk id="10253" creationId="{85981F80-69EE-4E2B-82A8-47FDFD7720AC}"/>
          </ac:grpSpMkLst>
        </pc:grpChg>
        <pc:grpChg chg="add del">
          <ac:chgData name="Pararajasingam, Pavalaxan (Sri Lanka)" userId="85927cab-f6e5-4528-82db-dafd10c7d3fd" providerId="ADAL" clId="{5C1947C6-21FB-45C5-9832-C607E0591E2E}" dt="2022-06-18T05:47:49.460" v="2319" actId="26606"/>
          <ac:grpSpMkLst>
            <pc:docMk/>
            <pc:sldMk cId="3287150842" sldId="289"/>
            <ac:grpSpMk id="10265" creationId="{C9E5F284-A588-4AE7-A36D-1C93E4FD0241}"/>
          </ac:grpSpMkLst>
        </pc:grpChg>
        <pc:picChg chg="del">
          <ac:chgData name="Pararajasingam, Pavalaxan (Sri Lanka)" userId="85927cab-f6e5-4528-82db-dafd10c7d3fd" providerId="ADAL" clId="{5C1947C6-21FB-45C5-9832-C607E0591E2E}" dt="2022-06-18T05:44:32.886" v="2189" actId="478"/>
          <ac:picMkLst>
            <pc:docMk/>
            <pc:sldMk cId="3287150842" sldId="289"/>
            <ac:picMk id="10242" creationId="{1A3244BE-A610-494D-962E-5E04B77381DB}"/>
          </ac:picMkLst>
        </pc:picChg>
      </pc:sldChg>
      <pc:sldChg chg="addSp delSp modSp add del mod setBg delDesignElem">
        <pc:chgData name="Pararajasingam, Pavalaxan (Sri Lanka)" userId="85927cab-f6e5-4528-82db-dafd10c7d3fd" providerId="ADAL" clId="{5C1947C6-21FB-45C5-9832-C607E0591E2E}" dt="2022-06-18T05:50:31.525" v="2326" actId="47"/>
        <pc:sldMkLst>
          <pc:docMk/>
          <pc:sldMk cId="1437963251" sldId="290"/>
        </pc:sldMkLst>
        <pc:spChg chg="mod">
          <ac:chgData name="Pararajasingam, Pavalaxan (Sri Lanka)" userId="85927cab-f6e5-4528-82db-dafd10c7d3fd" providerId="ADAL" clId="{5C1947C6-21FB-45C5-9832-C607E0591E2E}" dt="2022-06-18T05:50:07.270" v="2322" actId="26606"/>
          <ac:spMkLst>
            <pc:docMk/>
            <pc:sldMk cId="1437963251" sldId="290"/>
            <ac:spMk id="2" creationId="{C2D5470C-5303-4CBB-B855-B56E21E29D92}"/>
          </ac:spMkLst>
        </pc:spChg>
        <pc:spChg chg="mod">
          <ac:chgData name="Pararajasingam, Pavalaxan (Sri Lanka)" userId="85927cab-f6e5-4528-82db-dafd10c7d3fd" providerId="ADAL" clId="{5C1947C6-21FB-45C5-9832-C607E0591E2E}" dt="2022-06-18T05:50:07.270" v="2322" actId="26606"/>
          <ac:spMkLst>
            <pc:docMk/>
            <pc:sldMk cId="1437963251" sldId="290"/>
            <ac:spMk id="3" creationId="{43BDA545-2B41-43C5-9166-ED2543880DC2}"/>
          </ac:spMkLst>
        </pc:spChg>
        <pc:spChg chg="add">
          <ac:chgData name="Pararajasingam, Pavalaxan (Sri Lanka)" userId="85927cab-f6e5-4528-82db-dafd10c7d3fd" providerId="ADAL" clId="{5C1947C6-21FB-45C5-9832-C607E0591E2E}" dt="2022-06-18T05:50:07.270" v="2322" actId="26606"/>
          <ac:spMkLst>
            <pc:docMk/>
            <pc:sldMk cId="1437963251" sldId="290"/>
            <ac:spMk id="8" creationId="{4FCA88C2-C73C-4062-A097-8FBCE3090BEA}"/>
          </ac:spMkLst>
        </pc:spChg>
        <pc:spChg chg="add">
          <ac:chgData name="Pararajasingam, Pavalaxan (Sri Lanka)" userId="85927cab-f6e5-4528-82db-dafd10c7d3fd" providerId="ADAL" clId="{5C1947C6-21FB-45C5-9832-C607E0591E2E}" dt="2022-06-18T05:50:07.270" v="2322" actId="26606"/>
          <ac:spMkLst>
            <pc:docMk/>
            <pc:sldMk cId="1437963251" sldId="290"/>
            <ac:spMk id="10" creationId="{83981C21-E132-4402-B31B-D725C1CE77D2}"/>
          </ac:spMkLst>
        </pc:spChg>
        <pc:spChg chg="add">
          <ac:chgData name="Pararajasingam, Pavalaxan (Sri Lanka)" userId="85927cab-f6e5-4528-82db-dafd10c7d3fd" providerId="ADAL" clId="{5C1947C6-21FB-45C5-9832-C607E0591E2E}" dt="2022-06-18T05:50:07.270" v="2322" actId="26606"/>
          <ac:spMkLst>
            <pc:docMk/>
            <pc:sldMk cId="1437963251" sldId="290"/>
            <ac:spMk id="12" creationId="{6A685C77-4E84-486A-9AE5-F3635BE98EFB}"/>
          </ac:spMkLst>
        </pc:spChg>
        <pc:spChg chg="add">
          <ac:chgData name="Pararajasingam, Pavalaxan (Sri Lanka)" userId="85927cab-f6e5-4528-82db-dafd10c7d3fd" providerId="ADAL" clId="{5C1947C6-21FB-45C5-9832-C607E0591E2E}" dt="2022-06-18T05:50:07.270" v="2322" actId="26606"/>
          <ac:spMkLst>
            <pc:docMk/>
            <pc:sldMk cId="1437963251" sldId="290"/>
            <ac:spMk id="14" creationId="{E55C1C3E-5158-47F3-8FD9-14B22C3E6EAD}"/>
          </ac:spMkLst>
        </pc:spChg>
        <pc:spChg chg="del">
          <ac:chgData name="Pararajasingam, Pavalaxan (Sri Lanka)" userId="85927cab-f6e5-4528-82db-dafd10c7d3fd" providerId="ADAL" clId="{5C1947C6-21FB-45C5-9832-C607E0591E2E}" dt="2022-06-18T05:49:49.498" v="2321"/>
          <ac:spMkLst>
            <pc:docMk/>
            <pc:sldMk cId="1437963251" sldId="290"/>
            <ac:spMk id="10247" creationId="{7049A7D3-684C-4C59-A4B6-7B308A6AD34D}"/>
          </ac:spMkLst>
        </pc:spChg>
        <pc:spChg chg="del">
          <ac:chgData name="Pararajasingam, Pavalaxan (Sri Lanka)" userId="85927cab-f6e5-4528-82db-dafd10c7d3fd" providerId="ADAL" clId="{5C1947C6-21FB-45C5-9832-C607E0591E2E}" dt="2022-06-18T05:49:49.498" v="2321"/>
          <ac:spMkLst>
            <pc:docMk/>
            <pc:sldMk cId="1437963251" sldId="290"/>
            <ac:spMk id="10249" creationId="{D7B1087B-C592-40E7-B532-60B453A2FE6A}"/>
          </ac:spMkLst>
        </pc:spChg>
        <pc:spChg chg="del">
          <ac:chgData name="Pararajasingam, Pavalaxan (Sri Lanka)" userId="85927cab-f6e5-4528-82db-dafd10c7d3fd" providerId="ADAL" clId="{5C1947C6-21FB-45C5-9832-C607E0591E2E}" dt="2022-06-18T05:49:49.498" v="2321"/>
          <ac:spMkLst>
            <pc:docMk/>
            <pc:sldMk cId="1437963251" sldId="290"/>
            <ac:spMk id="10251" creationId="{14AE7447-E8F8-4A0F-9E3D-94842BFF886E}"/>
          </ac:spMkLst>
        </pc:spChg>
        <pc:spChg chg="del">
          <ac:chgData name="Pararajasingam, Pavalaxan (Sri Lanka)" userId="85927cab-f6e5-4528-82db-dafd10c7d3fd" providerId="ADAL" clId="{5C1947C6-21FB-45C5-9832-C607E0591E2E}" dt="2022-06-18T05:49:49.498" v="2321"/>
          <ac:spMkLst>
            <pc:docMk/>
            <pc:sldMk cId="1437963251" sldId="290"/>
            <ac:spMk id="10257" creationId="{0680B5D0-24EC-465A-A0E6-C4DF951E0043}"/>
          </ac:spMkLst>
        </pc:spChg>
        <pc:spChg chg="del">
          <ac:chgData name="Pararajasingam, Pavalaxan (Sri Lanka)" userId="85927cab-f6e5-4528-82db-dafd10c7d3fd" providerId="ADAL" clId="{5C1947C6-21FB-45C5-9832-C607E0591E2E}" dt="2022-06-18T05:49:49.498" v="2321"/>
          <ac:spMkLst>
            <pc:docMk/>
            <pc:sldMk cId="1437963251" sldId="290"/>
            <ac:spMk id="10259" creationId="{30BF1B50-A83E-4ED6-A2AA-C943C1F89F85}"/>
          </ac:spMkLst>
        </pc:spChg>
        <pc:spChg chg="del">
          <ac:chgData name="Pararajasingam, Pavalaxan (Sri Lanka)" userId="85927cab-f6e5-4528-82db-dafd10c7d3fd" providerId="ADAL" clId="{5C1947C6-21FB-45C5-9832-C607E0591E2E}" dt="2022-06-18T05:49:49.498" v="2321"/>
          <ac:spMkLst>
            <pc:docMk/>
            <pc:sldMk cId="1437963251" sldId="290"/>
            <ac:spMk id="10261" creationId="{1F31E8B2-210B-4B90-83BB-3B180732EF38}"/>
          </ac:spMkLst>
        </pc:spChg>
        <pc:spChg chg="del">
          <ac:chgData name="Pararajasingam, Pavalaxan (Sri Lanka)" userId="85927cab-f6e5-4528-82db-dafd10c7d3fd" providerId="ADAL" clId="{5C1947C6-21FB-45C5-9832-C607E0591E2E}" dt="2022-06-18T05:49:49.498" v="2321"/>
          <ac:spMkLst>
            <pc:docMk/>
            <pc:sldMk cId="1437963251" sldId="290"/>
            <ac:spMk id="10263" creationId="{6B387409-2B98-40F8-A65F-EF7CF989512F}"/>
          </ac:spMkLst>
        </pc:spChg>
        <pc:grpChg chg="del">
          <ac:chgData name="Pararajasingam, Pavalaxan (Sri Lanka)" userId="85927cab-f6e5-4528-82db-dafd10c7d3fd" providerId="ADAL" clId="{5C1947C6-21FB-45C5-9832-C607E0591E2E}" dt="2022-06-18T05:49:49.498" v="2321"/>
          <ac:grpSpMkLst>
            <pc:docMk/>
            <pc:sldMk cId="1437963251" sldId="290"/>
            <ac:grpSpMk id="10253" creationId="{85981F80-69EE-4E2B-82A8-47FDFD7720AC}"/>
          </ac:grpSpMkLst>
        </pc:grpChg>
        <pc:grpChg chg="del">
          <ac:chgData name="Pararajasingam, Pavalaxan (Sri Lanka)" userId="85927cab-f6e5-4528-82db-dafd10c7d3fd" providerId="ADAL" clId="{5C1947C6-21FB-45C5-9832-C607E0591E2E}" dt="2022-06-18T05:49:49.498" v="2321"/>
          <ac:grpSpMkLst>
            <pc:docMk/>
            <pc:sldMk cId="1437963251" sldId="290"/>
            <ac:grpSpMk id="10265" creationId="{C9E5F284-A588-4AE7-A36D-1C93E4FD0241}"/>
          </ac:grpSpMkLst>
        </pc:grpChg>
      </pc:sldChg>
      <pc:sldChg chg="addSp modSp add mod ord">
        <pc:chgData name="Pararajasingam, Pavalaxan (Sri Lanka)" userId="85927cab-f6e5-4528-82db-dafd10c7d3fd" providerId="ADAL" clId="{5C1947C6-21FB-45C5-9832-C607E0591E2E}" dt="2022-06-18T06:00:55.674" v="2385" actId="14100"/>
        <pc:sldMkLst>
          <pc:docMk/>
          <pc:sldMk cId="3870967224" sldId="291"/>
        </pc:sldMkLst>
        <pc:spChg chg="mod">
          <ac:chgData name="Pararajasingam, Pavalaxan (Sri Lanka)" userId="85927cab-f6e5-4528-82db-dafd10c7d3fd" providerId="ADAL" clId="{5C1947C6-21FB-45C5-9832-C607E0591E2E}" dt="2022-06-18T05:53:25.601" v="2346"/>
          <ac:spMkLst>
            <pc:docMk/>
            <pc:sldMk cId="3870967224" sldId="291"/>
            <ac:spMk id="3" creationId="{43BDA545-2B41-43C5-9166-ED2543880DC2}"/>
          </ac:spMkLst>
        </pc:spChg>
        <pc:picChg chg="add mod">
          <ac:chgData name="Pararajasingam, Pavalaxan (Sri Lanka)" userId="85927cab-f6e5-4528-82db-dafd10c7d3fd" providerId="ADAL" clId="{5C1947C6-21FB-45C5-9832-C607E0591E2E}" dt="2022-06-18T06:00:55.674" v="2385" actId="14100"/>
          <ac:picMkLst>
            <pc:docMk/>
            <pc:sldMk cId="3870967224" sldId="291"/>
            <ac:picMk id="4" creationId="{63B5FE1E-23FB-499C-8BB5-C8BB969AAA45}"/>
          </ac:picMkLst>
        </pc:picChg>
      </pc:sldChg>
      <pc:sldChg chg="modSp add mod">
        <pc:chgData name="Pararajasingam, Pavalaxan (Sri Lanka)" userId="85927cab-f6e5-4528-82db-dafd10c7d3fd" providerId="ADAL" clId="{5C1947C6-21FB-45C5-9832-C607E0591E2E}" dt="2022-06-18T06:01:15.947" v="2402" actId="20577"/>
        <pc:sldMkLst>
          <pc:docMk/>
          <pc:sldMk cId="192245795" sldId="292"/>
        </pc:sldMkLst>
        <pc:spChg chg="mod">
          <ac:chgData name="Pararajasingam, Pavalaxan (Sri Lanka)" userId="85927cab-f6e5-4528-82db-dafd10c7d3fd" providerId="ADAL" clId="{5C1947C6-21FB-45C5-9832-C607E0591E2E}" dt="2022-06-18T06:01:15.947" v="2402" actId="20577"/>
          <ac:spMkLst>
            <pc:docMk/>
            <pc:sldMk cId="192245795" sldId="292"/>
            <ac:spMk id="3" creationId="{43BDA545-2B41-43C5-9166-ED2543880DC2}"/>
          </ac:spMkLst>
        </pc:spChg>
      </pc:sldChg>
      <pc:sldChg chg="addSp delSp modSp add del mod setBg delDesignElem">
        <pc:chgData name="Pararajasingam, Pavalaxan (Sri Lanka)" userId="85927cab-f6e5-4528-82db-dafd10c7d3fd" providerId="ADAL" clId="{5C1947C6-21FB-45C5-9832-C607E0591E2E}" dt="2022-07-02T07:42:26.744" v="2475" actId="47"/>
        <pc:sldMkLst>
          <pc:docMk/>
          <pc:sldMk cId="2411554363" sldId="293"/>
        </pc:sldMkLst>
        <pc:spChg chg="mod">
          <ac:chgData name="Pararajasingam, Pavalaxan (Sri Lanka)" userId="85927cab-f6e5-4528-82db-dafd10c7d3fd" providerId="ADAL" clId="{5C1947C6-21FB-45C5-9832-C607E0591E2E}" dt="2022-06-18T06:06:42.181" v="2426" actId="26606"/>
          <ac:spMkLst>
            <pc:docMk/>
            <pc:sldMk cId="2411554363" sldId="293"/>
            <ac:spMk id="2" creationId="{C2D5470C-5303-4CBB-B855-B56E21E29D92}"/>
          </ac:spMkLst>
        </pc:spChg>
        <pc:spChg chg="add del mod">
          <ac:chgData name="Pararajasingam, Pavalaxan (Sri Lanka)" userId="85927cab-f6e5-4528-82db-dafd10c7d3fd" providerId="ADAL" clId="{5C1947C6-21FB-45C5-9832-C607E0591E2E}" dt="2022-07-02T07:41:25.672" v="2474" actId="5793"/>
          <ac:spMkLst>
            <pc:docMk/>
            <pc:sldMk cId="2411554363" sldId="293"/>
            <ac:spMk id="3" creationId="{43BDA545-2B41-43C5-9166-ED2543880DC2}"/>
          </ac:spMkLst>
        </pc:spChg>
        <pc:spChg chg="add del">
          <ac:chgData name="Pararajasingam, Pavalaxan (Sri Lanka)" userId="85927cab-f6e5-4528-82db-dafd10c7d3fd" providerId="ADAL" clId="{5C1947C6-21FB-45C5-9832-C607E0591E2E}" dt="2022-06-18T06:06:17.019" v="2423" actId="26606"/>
          <ac:spMkLst>
            <pc:docMk/>
            <pc:sldMk cId="2411554363" sldId="293"/>
            <ac:spMk id="9" creationId="{BCFFB95F-D901-4937-8084-8A7BAA84FAFB}"/>
          </ac:spMkLst>
        </pc:spChg>
        <pc:spChg chg="add">
          <ac:chgData name="Pararajasingam, Pavalaxan (Sri Lanka)" userId="85927cab-f6e5-4528-82db-dafd10c7d3fd" providerId="ADAL" clId="{5C1947C6-21FB-45C5-9832-C607E0591E2E}" dt="2022-06-18T06:06:42.181" v="2426" actId="26606"/>
          <ac:spMkLst>
            <pc:docMk/>
            <pc:sldMk cId="2411554363" sldId="293"/>
            <ac:spMk id="10" creationId="{4DA90C30-B990-4CCA-B584-40F864DA3A82}"/>
          </ac:spMkLst>
        </pc:spChg>
        <pc:spChg chg="add del">
          <ac:chgData name="Pararajasingam, Pavalaxan (Sri Lanka)" userId="85927cab-f6e5-4528-82db-dafd10c7d3fd" providerId="ADAL" clId="{5C1947C6-21FB-45C5-9832-C607E0591E2E}" dt="2022-06-18T06:06:31.962" v="2425" actId="22"/>
          <ac:spMkLst>
            <pc:docMk/>
            <pc:sldMk cId="2411554363" sldId="293"/>
            <ac:spMk id="24" creationId="{BDBA9244-9C23-4DC1-831B-1FE6B15F75C7}"/>
          </ac:spMkLst>
        </pc:spChg>
        <pc:spChg chg="del">
          <ac:chgData name="Pararajasingam, Pavalaxan (Sri Lanka)" userId="85927cab-f6e5-4528-82db-dafd10c7d3fd" providerId="ADAL" clId="{5C1947C6-21FB-45C5-9832-C607E0591E2E}" dt="2022-06-18T06:05:10.472" v="2407"/>
          <ac:spMkLst>
            <pc:docMk/>
            <pc:sldMk cId="2411554363" sldId="293"/>
            <ac:spMk id="10247" creationId="{7049A7D3-684C-4C59-A4B6-7B308A6AD34D}"/>
          </ac:spMkLst>
        </pc:spChg>
        <pc:spChg chg="del">
          <ac:chgData name="Pararajasingam, Pavalaxan (Sri Lanka)" userId="85927cab-f6e5-4528-82db-dafd10c7d3fd" providerId="ADAL" clId="{5C1947C6-21FB-45C5-9832-C607E0591E2E}" dt="2022-06-18T06:05:10.472" v="2407"/>
          <ac:spMkLst>
            <pc:docMk/>
            <pc:sldMk cId="2411554363" sldId="293"/>
            <ac:spMk id="10249" creationId="{D7B1087B-C592-40E7-B532-60B453A2FE6A}"/>
          </ac:spMkLst>
        </pc:spChg>
        <pc:spChg chg="del">
          <ac:chgData name="Pararajasingam, Pavalaxan (Sri Lanka)" userId="85927cab-f6e5-4528-82db-dafd10c7d3fd" providerId="ADAL" clId="{5C1947C6-21FB-45C5-9832-C607E0591E2E}" dt="2022-06-18T06:05:10.472" v="2407"/>
          <ac:spMkLst>
            <pc:docMk/>
            <pc:sldMk cId="2411554363" sldId="293"/>
            <ac:spMk id="10251" creationId="{14AE7447-E8F8-4A0F-9E3D-94842BFF886E}"/>
          </ac:spMkLst>
        </pc:spChg>
        <pc:spChg chg="del">
          <ac:chgData name="Pararajasingam, Pavalaxan (Sri Lanka)" userId="85927cab-f6e5-4528-82db-dafd10c7d3fd" providerId="ADAL" clId="{5C1947C6-21FB-45C5-9832-C607E0591E2E}" dt="2022-06-18T06:05:10.472" v="2407"/>
          <ac:spMkLst>
            <pc:docMk/>
            <pc:sldMk cId="2411554363" sldId="293"/>
            <ac:spMk id="10257" creationId="{0680B5D0-24EC-465A-A0E6-C4DF951E0043}"/>
          </ac:spMkLst>
        </pc:spChg>
        <pc:spChg chg="del">
          <ac:chgData name="Pararajasingam, Pavalaxan (Sri Lanka)" userId="85927cab-f6e5-4528-82db-dafd10c7d3fd" providerId="ADAL" clId="{5C1947C6-21FB-45C5-9832-C607E0591E2E}" dt="2022-06-18T06:05:10.472" v="2407"/>
          <ac:spMkLst>
            <pc:docMk/>
            <pc:sldMk cId="2411554363" sldId="293"/>
            <ac:spMk id="10259" creationId="{30BF1B50-A83E-4ED6-A2AA-C943C1F89F85}"/>
          </ac:spMkLst>
        </pc:spChg>
        <pc:spChg chg="del">
          <ac:chgData name="Pararajasingam, Pavalaxan (Sri Lanka)" userId="85927cab-f6e5-4528-82db-dafd10c7d3fd" providerId="ADAL" clId="{5C1947C6-21FB-45C5-9832-C607E0591E2E}" dt="2022-06-18T06:05:10.472" v="2407"/>
          <ac:spMkLst>
            <pc:docMk/>
            <pc:sldMk cId="2411554363" sldId="293"/>
            <ac:spMk id="10261" creationId="{1F31E8B2-210B-4B90-83BB-3B180732EF38}"/>
          </ac:spMkLst>
        </pc:spChg>
        <pc:spChg chg="del">
          <ac:chgData name="Pararajasingam, Pavalaxan (Sri Lanka)" userId="85927cab-f6e5-4528-82db-dafd10c7d3fd" providerId="ADAL" clId="{5C1947C6-21FB-45C5-9832-C607E0591E2E}" dt="2022-06-18T06:05:10.472" v="2407"/>
          <ac:spMkLst>
            <pc:docMk/>
            <pc:sldMk cId="2411554363" sldId="293"/>
            <ac:spMk id="10263" creationId="{6B387409-2B98-40F8-A65F-EF7CF989512F}"/>
          </ac:spMkLst>
        </pc:spChg>
        <pc:grpChg chg="add del">
          <ac:chgData name="Pararajasingam, Pavalaxan (Sri Lanka)" userId="85927cab-f6e5-4528-82db-dafd10c7d3fd" providerId="ADAL" clId="{5C1947C6-21FB-45C5-9832-C607E0591E2E}" dt="2022-06-18T06:06:17.019" v="2423" actId="26606"/>
          <ac:grpSpMkLst>
            <pc:docMk/>
            <pc:sldMk cId="2411554363" sldId="293"/>
            <ac:grpSpMk id="11" creationId="{60F473BD-3FD3-4548-A8F5-11D3C9CB88BC}"/>
          </ac:grpSpMkLst>
        </pc:grpChg>
        <pc:grpChg chg="add">
          <ac:chgData name="Pararajasingam, Pavalaxan (Sri Lanka)" userId="85927cab-f6e5-4528-82db-dafd10c7d3fd" providerId="ADAL" clId="{5C1947C6-21FB-45C5-9832-C607E0591E2E}" dt="2022-06-18T06:06:42.181" v="2426" actId="26606"/>
          <ac:grpSpMkLst>
            <pc:docMk/>
            <pc:sldMk cId="2411554363" sldId="293"/>
            <ac:grpSpMk id="12" creationId="{D060B936-2771-48DC-842C-14EE9318E3E2}"/>
          </ac:grpSpMkLst>
        </pc:grpChg>
        <pc:grpChg chg="del">
          <ac:chgData name="Pararajasingam, Pavalaxan (Sri Lanka)" userId="85927cab-f6e5-4528-82db-dafd10c7d3fd" providerId="ADAL" clId="{5C1947C6-21FB-45C5-9832-C607E0591E2E}" dt="2022-06-18T06:05:10.472" v="2407"/>
          <ac:grpSpMkLst>
            <pc:docMk/>
            <pc:sldMk cId="2411554363" sldId="293"/>
            <ac:grpSpMk id="10253" creationId="{85981F80-69EE-4E2B-82A8-47FDFD7720AC}"/>
          </ac:grpSpMkLst>
        </pc:grpChg>
        <pc:grpChg chg="del">
          <ac:chgData name="Pararajasingam, Pavalaxan (Sri Lanka)" userId="85927cab-f6e5-4528-82db-dafd10c7d3fd" providerId="ADAL" clId="{5C1947C6-21FB-45C5-9832-C607E0591E2E}" dt="2022-06-18T06:05:10.472" v="2407"/>
          <ac:grpSpMkLst>
            <pc:docMk/>
            <pc:sldMk cId="2411554363" sldId="293"/>
            <ac:grpSpMk id="10265" creationId="{C9E5F284-A588-4AE7-A36D-1C93E4FD0241}"/>
          </ac:grpSpMkLst>
        </pc:grpChg>
        <pc:graphicFrameChg chg="add del">
          <ac:chgData name="Pararajasingam, Pavalaxan (Sri Lanka)" userId="85927cab-f6e5-4528-82db-dafd10c7d3fd" providerId="ADAL" clId="{5C1947C6-21FB-45C5-9832-C607E0591E2E}" dt="2022-06-18T06:06:17.019" v="2423" actId="26606"/>
          <ac:graphicFrameMkLst>
            <pc:docMk/>
            <pc:sldMk cId="2411554363" sldId="293"/>
            <ac:graphicFrameMk id="5" creationId="{828407FB-5EDE-E2E3-46D1-73FFDFD17B80}"/>
          </ac:graphicFrameMkLst>
        </pc:graphicFrameChg>
        <pc:picChg chg="del">
          <ac:chgData name="Pararajasingam, Pavalaxan (Sri Lanka)" userId="85927cab-f6e5-4528-82db-dafd10c7d3fd" providerId="ADAL" clId="{5C1947C6-21FB-45C5-9832-C607E0591E2E}" dt="2022-06-18T06:05:15.967" v="2408" actId="478"/>
          <ac:picMkLst>
            <pc:docMk/>
            <pc:sldMk cId="2411554363" sldId="293"/>
            <ac:picMk id="4" creationId="{63B5FE1E-23FB-499C-8BB5-C8BB969AAA45}"/>
          </ac:picMkLst>
        </pc:picChg>
        <pc:picChg chg="add">
          <ac:chgData name="Pararajasingam, Pavalaxan (Sri Lanka)" userId="85927cab-f6e5-4528-82db-dafd10c7d3fd" providerId="ADAL" clId="{5C1947C6-21FB-45C5-9832-C607E0591E2E}" dt="2022-06-18T06:06:42.181" v="2426" actId="26606"/>
          <ac:picMkLst>
            <pc:docMk/>
            <pc:sldMk cId="2411554363" sldId="293"/>
            <ac:picMk id="7" creationId="{A7873FA7-4B87-A88F-9E48-2BBE674B8C79}"/>
          </ac:picMkLst>
        </pc:picChg>
      </pc:sldChg>
      <pc:sldChg chg="addSp delSp modSp add mod setBg delDesignElem">
        <pc:chgData name="Pararajasingam, Pavalaxan (Sri Lanka)" userId="85927cab-f6e5-4528-82db-dafd10c7d3fd" providerId="ADAL" clId="{5C1947C6-21FB-45C5-9832-C607E0591E2E}" dt="2022-06-18T06:07:49.823" v="2434" actId="5793"/>
        <pc:sldMkLst>
          <pc:docMk/>
          <pc:sldMk cId="357660032" sldId="294"/>
        </pc:sldMkLst>
        <pc:spChg chg="mod">
          <ac:chgData name="Pararajasingam, Pavalaxan (Sri Lanka)" userId="85927cab-f6e5-4528-82db-dafd10c7d3fd" providerId="ADAL" clId="{5C1947C6-21FB-45C5-9832-C607E0591E2E}" dt="2022-06-18T06:07:47.270" v="2433"/>
          <ac:spMkLst>
            <pc:docMk/>
            <pc:sldMk cId="357660032" sldId="294"/>
            <ac:spMk id="2" creationId="{C2D5470C-5303-4CBB-B855-B56E21E29D92}"/>
          </ac:spMkLst>
        </pc:spChg>
        <pc:spChg chg="mod">
          <ac:chgData name="Pararajasingam, Pavalaxan (Sri Lanka)" userId="85927cab-f6e5-4528-82db-dafd10c7d3fd" providerId="ADAL" clId="{5C1947C6-21FB-45C5-9832-C607E0591E2E}" dt="2022-06-18T06:07:49.823" v="2434" actId="5793"/>
          <ac:spMkLst>
            <pc:docMk/>
            <pc:sldMk cId="357660032" sldId="294"/>
            <ac:spMk id="3" creationId="{43BDA545-2B41-43C5-9166-ED2543880DC2}"/>
          </ac:spMkLst>
        </pc:spChg>
        <pc:spChg chg="add">
          <ac:chgData name="Pararajasingam, Pavalaxan (Sri Lanka)" userId="85927cab-f6e5-4528-82db-dafd10c7d3fd" providerId="ADAL" clId="{5C1947C6-21FB-45C5-9832-C607E0591E2E}" dt="2022-06-18T06:07:28.808" v="2431" actId="26606"/>
          <ac:spMkLst>
            <pc:docMk/>
            <pc:sldMk cId="357660032" sldId="294"/>
            <ac:spMk id="5" creationId="{83981C21-E132-4402-B31B-D725C1CE77D2}"/>
          </ac:spMkLst>
        </pc:spChg>
        <pc:spChg chg="add">
          <ac:chgData name="Pararajasingam, Pavalaxan (Sri Lanka)" userId="85927cab-f6e5-4528-82db-dafd10c7d3fd" providerId="ADAL" clId="{5C1947C6-21FB-45C5-9832-C607E0591E2E}" dt="2022-06-18T06:07:28.808" v="2431" actId="26606"/>
          <ac:spMkLst>
            <pc:docMk/>
            <pc:sldMk cId="357660032" sldId="294"/>
            <ac:spMk id="6" creationId="{6A685C77-4E84-486A-9AE5-F3635BE98EFB}"/>
          </ac:spMkLst>
        </pc:spChg>
        <pc:spChg chg="add">
          <ac:chgData name="Pararajasingam, Pavalaxan (Sri Lanka)" userId="85927cab-f6e5-4528-82db-dafd10c7d3fd" providerId="ADAL" clId="{5C1947C6-21FB-45C5-9832-C607E0591E2E}" dt="2022-06-18T06:07:28.808" v="2431" actId="26606"/>
          <ac:spMkLst>
            <pc:docMk/>
            <pc:sldMk cId="357660032" sldId="294"/>
            <ac:spMk id="8" creationId="{4FCA88C2-C73C-4062-A097-8FBCE3090BEA}"/>
          </ac:spMkLst>
        </pc:spChg>
        <pc:spChg chg="del">
          <ac:chgData name="Pararajasingam, Pavalaxan (Sri Lanka)" userId="85927cab-f6e5-4528-82db-dafd10c7d3fd" providerId="ADAL" clId="{5C1947C6-21FB-45C5-9832-C607E0591E2E}" dt="2022-06-18T06:06:48.722" v="2428"/>
          <ac:spMkLst>
            <pc:docMk/>
            <pc:sldMk cId="357660032" sldId="294"/>
            <ac:spMk id="10" creationId="{4DA90C30-B990-4CCA-B584-40F864DA3A82}"/>
          </ac:spMkLst>
        </pc:spChg>
        <pc:spChg chg="add">
          <ac:chgData name="Pararajasingam, Pavalaxan (Sri Lanka)" userId="85927cab-f6e5-4528-82db-dafd10c7d3fd" providerId="ADAL" clId="{5C1947C6-21FB-45C5-9832-C607E0591E2E}" dt="2022-06-18T06:07:28.808" v="2431" actId="26606"/>
          <ac:spMkLst>
            <pc:docMk/>
            <pc:sldMk cId="357660032" sldId="294"/>
            <ac:spMk id="14" creationId="{E55C1C3E-5158-47F3-8FD9-14B22C3E6EAD}"/>
          </ac:spMkLst>
        </pc:spChg>
        <pc:grpChg chg="del">
          <ac:chgData name="Pararajasingam, Pavalaxan (Sri Lanka)" userId="85927cab-f6e5-4528-82db-dafd10c7d3fd" providerId="ADAL" clId="{5C1947C6-21FB-45C5-9832-C607E0591E2E}" dt="2022-06-18T06:06:48.722" v="2428"/>
          <ac:grpSpMkLst>
            <pc:docMk/>
            <pc:sldMk cId="357660032" sldId="294"/>
            <ac:grpSpMk id="12" creationId="{D060B936-2771-48DC-842C-14EE9318E3E2}"/>
          </ac:grpSpMkLst>
        </pc:grpChg>
        <pc:picChg chg="del">
          <ac:chgData name="Pararajasingam, Pavalaxan (Sri Lanka)" userId="85927cab-f6e5-4528-82db-dafd10c7d3fd" providerId="ADAL" clId="{5C1947C6-21FB-45C5-9832-C607E0591E2E}" dt="2022-06-18T06:07:12.654" v="2430" actId="478"/>
          <ac:picMkLst>
            <pc:docMk/>
            <pc:sldMk cId="357660032" sldId="294"/>
            <ac:picMk id="7" creationId="{A7873FA7-4B87-A88F-9E48-2BBE674B8C79}"/>
          </ac:picMkLst>
        </pc:picChg>
      </pc:sldChg>
      <pc:sldChg chg="addSp delSp add del setBg delDesignElem">
        <pc:chgData name="Pararajasingam, Pavalaxan (Sri Lanka)" userId="85927cab-f6e5-4528-82db-dafd10c7d3fd" providerId="ADAL" clId="{5C1947C6-21FB-45C5-9832-C607E0591E2E}" dt="2022-06-18T06:05:20.013" v="2411"/>
        <pc:sldMkLst>
          <pc:docMk/>
          <pc:sldMk cId="728765116" sldId="294"/>
        </pc:sldMkLst>
        <pc:spChg chg="add del">
          <ac:chgData name="Pararajasingam, Pavalaxan (Sri Lanka)" userId="85927cab-f6e5-4528-82db-dafd10c7d3fd" providerId="ADAL" clId="{5C1947C6-21FB-45C5-9832-C607E0591E2E}" dt="2022-06-18T06:05:20.013" v="2411"/>
          <ac:spMkLst>
            <pc:docMk/>
            <pc:sldMk cId="728765116" sldId="294"/>
            <ac:spMk id="10247" creationId="{7049A7D3-684C-4C59-A4B6-7B308A6AD34D}"/>
          </ac:spMkLst>
        </pc:spChg>
        <pc:spChg chg="add del">
          <ac:chgData name="Pararajasingam, Pavalaxan (Sri Lanka)" userId="85927cab-f6e5-4528-82db-dafd10c7d3fd" providerId="ADAL" clId="{5C1947C6-21FB-45C5-9832-C607E0591E2E}" dt="2022-06-18T06:05:20.013" v="2411"/>
          <ac:spMkLst>
            <pc:docMk/>
            <pc:sldMk cId="728765116" sldId="294"/>
            <ac:spMk id="10249" creationId="{D7B1087B-C592-40E7-B532-60B453A2FE6A}"/>
          </ac:spMkLst>
        </pc:spChg>
        <pc:spChg chg="add del">
          <ac:chgData name="Pararajasingam, Pavalaxan (Sri Lanka)" userId="85927cab-f6e5-4528-82db-dafd10c7d3fd" providerId="ADAL" clId="{5C1947C6-21FB-45C5-9832-C607E0591E2E}" dt="2022-06-18T06:05:20.013" v="2411"/>
          <ac:spMkLst>
            <pc:docMk/>
            <pc:sldMk cId="728765116" sldId="294"/>
            <ac:spMk id="10251" creationId="{14AE7447-E8F8-4A0F-9E3D-94842BFF886E}"/>
          </ac:spMkLst>
        </pc:spChg>
        <pc:spChg chg="add del">
          <ac:chgData name="Pararajasingam, Pavalaxan (Sri Lanka)" userId="85927cab-f6e5-4528-82db-dafd10c7d3fd" providerId="ADAL" clId="{5C1947C6-21FB-45C5-9832-C607E0591E2E}" dt="2022-06-18T06:05:20.013" v="2411"/>
          <ac:spMkLst>
            <pc:docMk/>
            <pc:sldMk cId="728765116" sldId="294"/>
            <ac:spMk id="10257" creationId="{0680B5D0-24EC-465A-A0E6-C4DF951E0043}"/>
          </ac:spMkLst>
        </pc:spChg>
        <pc:spChg chg="add del">
          <ac:chgData name="Pararajasingam, Pavalaxan (Sri Lanka)" userId="85927cab-f6e5-4528-82db-dafd10c7d3fd" providerId="ADAL" clId="{5C1947C6-21FB-45C5-9832-C607E0591E2E}" dt="2022-06-18T06:05:20.013" v="2411"/>
          <ac:spMkLst>
            <pc:docMk/>
            <pc:sldMk cId="728765116" sldId="294"/>
            <ac:spMk id="10259" creationId="{30BF1B50-A83E-4ED6-A2AA-C943C1F89F85}"/>
          </ac:spMkLst>
        </pc:spChg>
        <pc:spChg chg="add del">
          <ac:chgData name="Pararajasingam, Pavalaxan (Sri Lanka)" userId="85927cab-f6e5-4528-82db-dafd10c7d3fd" providerId="ADAL" clId="{5C1947C6-21FB-45C5-9832-C607E0591E2E}" dt="2022-06-18T06:05:20.013" v="2411"/>
          <ac:spMkLst>
            <pc:docMk/>
            <pc:sldMk cId="728765116" sldId="294"/>
            <ac:spMk id="10261" creationId="{1F31E8B2-210B-4B90-83BB-3B180732EF38}"/>
          </ac:spMkLst>
        </pc:spChg>
        <pc:spChg chg="add del">
          <ac:chgData name="Pararajasingam, Pavalaxan (Sri Lanka)" userId="85927cab-f6e5-4528-82db-dafd10c7d3fd" providerId="ADAL" clId="{5C1947C6-21FB-45C5-9832-C607E0591E2E}" dt="2022-06-18T06:05:20.013" v="2411"/>
          <ac:spMkLst>
            <pc:docMk/>
            <pc:sldMk cId="728765116" sldId="294"/>
            <ac:spMk id="10263" creationId="{6B387409-2B98-40F8-A65F-EF7CF989512F}"/>
          </ac:spMkLst>
        </pc:spChg>
        <pc:grpChg chg="add del">
          <ac:chgData name="Pararajasingam, Pavalaxan (Sri Lanka)" userId="85927cab-f6e5-4528-82db-dafd10c7d3fd" providerId="ADAL" clId="{5C1947C6-21FB-45C5-9832-C607E0591E2E}" dt="2022-06-18T06:05:20.013" v="2411"/>
          <ac:grpSpMkLst>
            <pc:docMk/>
            <pc:sldMk cId="728765116" sldId="294"/>
            <ac:grpSpMk id="10253" creationId="{85981F80-69EE-4E2B-82A8-47FDFD7720AC}"/>
          </ac:grpSpMkLst>
        </pc:grpChg>
        <pc:grpChg chg="add del">
          <ac:chgData name="Pararajasingam, Pavalaxan (Sri Lanka)" userId="85927cab-f6e5-4528-82db-dafd10c7d3fd" providerId="ADAL" clId="{5C1947C6-21FB-45C5-9832-C607E0591E2E}" dt="2022-06-18T06:05:20.013" v="2411"/>
          <ac:grpSpMkLst>
            <pc:docMk/>
            <pc:sldMk cId="728765116" sldId="294"/>
            <ac:grpSpMk id="10265" creationId="{C9E5F284-A588-4AE7-A36D-1C93E4FD0241}"/>
          </ac:grpSpMkLst>
        </pc:grpChg>
      </pc:sldChg>
      <pc:sldChg chg="modSp add mod">
        <pc:chgData name="Pararajasingam, Pavalaxan (Sri Lanka)" userId="85927cab-f6e5-4528-82db-dafd10c7d3fd" providerId="ADAL" clId="{5C1947C6-21FB-45C5-9832-C607E0591E2E}" dt="2022-06-18T06:08:38.565" v="2444" actId="12"/>
        <pc:sldMkLst>
          <pc:docMk/>
          <pc:sldMk cId="1257209943" sldId="295"/>
        </pc:sldMkLst>
        <pc:spChg chg="mod">
          <ac:chgData name="Pararajasingam, Pavalaxan (Sri Lanka)" userId="85927cab-f6e5-4528-82db-dafd10c7d3fd" providerId="ADAL" clId="{5C1947C6-21FB-45C5-9832-C607E0591E2E}" dt="2022-06-18T06:08:38.565" v="2444" actId="12"/>
          <ac:spMkLst>
            <pc:docMk/>
            <pc:sldMk cId="1257209943" sldId="295"/>
            <ac:spMk id="3" creationId="{43BDA545-2B41-43C5-9166-ED2543880DC2}"/>
          </ac:spMkLst>
        </pc:spChg>
      </pc:sldChg>
      <pc:sldChg chg="modSp add mod">
        <pc:chgData name="Pararajasingam, Pavalaxan (Sri Lanka)" userId="85927cab-f6e5-4528-82db-dafd10c7d3fd" providerId="ADAL" clId="{5C1947C6-21FB-45C5-9832-C607E0591E2E}" dt="2022-06-18T06:09:20.122" v="2451"/>
        <pc:sldMkLst>
          <pc:docMk/>
          <pc:sldMk cId="1439042004" sldId="296"/>
        </pc:sldMkLst>
        <pc:spChg chg="mod">
          <ac:chgData name="Pararajasingam, Pavalaxan (Sri Lanka)" userId="85927cab-f6e5-4528-82db-dafd10c7d3fd" providerId="ADAL" clId="{5C1947C6-21FB-45C5-9832-C607E0591E2E}" dt="2022-06-18T06:08:58.549" v="2448" actId="14100"/>
          <ac:spMkLst>
            <pc:docMk/>
            <pc:sldMk cId="1439042004" sldId="296"/>
            <ac:spMk id="2" creationId="{C2D5470C-5303-4CBB-B855-B56E21E29D92}"/>
          </ac:spMkLst>
        </pc:spChg>
        <pc:spChg chg="mod">
          <ac:chgData name="Pararajasingam, Pavalaxan (Sri Lanka)" userId="85927cab-f6e5-4528-82db-dafd10c7d3fd" providerId="ADAL" clId="{5C1947C6-21FB-45C5-9832-C607E0591E2E}" dt="2022-06-18T06:09:20.122" v="2451"/>
          <ac:spMkLst>
            <pc:docMk/>
            <pc:sldMk cId="1439042004" sldId="296"/>
            <ac:spMk id="3" creationId="{43BDA545-2B41-43C5-9166-ED2543880DC2}"/>
          </ac:spMkLst>
        </pc:spChg>
      </pc:sldChg>
      <pc:sldChg chg="modSp add mod">
        <pc:chgData name="Pararajasingam, Pavalaxan (Sri Lanka)" userId="85927cab-f6e5-4528-82db-dafd10c7d3fd" providerId="ADAL" clId="{5C1947C6-21FB-45C5-9832-C607E0591E2E}" dt="2022-06-18T06:10:02.437" v="2458" actId="27636"/>
        <pc:sldMkLst>
          <pc:docMk/>
          <pc:sldMk cId="250689566" sldId="297"/>
        </pc:sldMkLst>
        <pc:spChg chg="mod">
          <ac:chgData name="Pararajasingam, Pavalaxan (Sri Lanka)" userId="85927cab-f6e5-4528-82db-dafd10c7d3fd" providerId="ADAL" clId="{5C1947C6-21FB-45C5-9832-C607E0591E2E}" dt="2022-06-18T06:09:43.373" v="2453"/>
          <ac:spMkLst>
            <pc:docMk/>
            <pc:sldMk cId="250689566" sldId="297"/>
            <ac:spMk id="2" creationId="{C2D5470C-5303-4CBB-B855-B56E21E29D92}"/>
          </ac:spMkLst>
        </pc:spChg>
        <pc:spChg chg="mod">
          <ac:chgData name="Pararajasingam, Pavalaxan (Sri Lanka)" userId="85927cab-f6e5-4528-82db-dafd10c7d3fd" providerId="ADAL" clId="{5C1947C6-21FB-45C5-9832-C607E0591E2E}" dt="2022-06-18T06:10:02.437" v="2458" actId="27636"/>
          <ac:spMkLst>
            <pc:docMk/>
            <pc:sldMk cId="250689566" sldId="297"/>
            <ac:spMk id="3" creationId="{43BDA545-2B41-43C5-9166-ED2543880DC2}"/>
          </ac:spMkLst>
        </pc:spChg>
      </pc:sldChg>
    </pc:docChg>
  </pc:docChgLst>
  <pc:docChgLst>
    <pc:chgData name="Pararajasingam, Pavalaxan (Sri Lanka)" userId="85927cab-f6e5-4528-82db-dafd10c7d3fd" providerId="ADAL" clId="{4EB418B9-893F-4E97-BA97-A1E9D7E6D717}"/>
    <pc:docChg chg="undo custSel mod addSld delSld modSld sldOrd">
      <pc:chgData name="Pararajasingam, Pavalaxan (Sri Lanka)" userId="85927cab-f6e5-4528-82db-dafd10c7d3fd" providerId="ADAL" clId="{4EB418B9-893F-4E97-BA97-A1E9D7E6D717}" dt="2022-09-03T06:38:07.626" v="567"/>
      <pc:docMkLst>
        <pc:docMk/>
      </pc:docMkLst>
      <pc:sldChg chg="modSp">
        <pc:chgData name="Pararajasingam, Pavalaxan (Sri Lanka)" userId="85927cab-f6e5-4528-82db-dafd10c7d3fd" providerId="ADAL" clId="{4EB418B9-893F-4E97-BA97-A1E9D7E6D717}" dt="2022-08-27T15:46:14.494" v="21" actId="20577"/>
        <pc:sldMkLst>
          <pc:docMk/>
          <pc:sldMk cId="4211395064" sldId="260"/>
        </pc:sldMkLst>
        <pc:spChg chg="mod">
          <ac:chgData name="Pararajasingam, Pavalaxan (Sri Lanka)" userId="85927cab-f6e5-4528-82db-dafd10c7d3fd" providerId="ADAL" clId="{4EB418B9-893F-4E97-BA97-A1E9D7E6D717}" dt="2022-08-27T15:46:14.494" v="21" actId="20577"/>
          <ac:spMkLst>
            <pc:docMk/>
            <pc:sldMk cId="4211395064" sldId="260"/>
            <ac:spMk id="2" creationId="{C2D5470C-5303-4CBB-B855-B56E21E29D92}"/>
          </ac:spMkLst>
        </pc:spChg>
      </pc:sldChg>
      <pc:sldChg chg="delSp add ord setBg delDesignElem">
        <pc:chgData name="Pararajasingam, Pavalaxan (Sri Lanka)" userId="85927cab-f6e5-4528-82db-dafd10c7d3fd" providerId="ADAL" clId="{4EB418B9-893F-4E97-BA97-A1E9D7E6D717}" dt="2022-09-03T06:38:07.626" v="567"/>
        <pc:sldMkLst>
          <pc:docMk/>
          <pc:sldMk cId="973784815" sldId="263"/>
        </pc:sldMkLst>
        <pc:spChg chg="del">
          <ac:chgData name="Pararajasingam, Pavalaxan (Sri Lanka)" userId="85927cab-f6e5-4528-82db-dafd10c7d3fd" providerId="ADAL" clId="{4EB418B9-893F-4E97-BA97-A1E9D7E6D717}" dt="2022-09-03T06:38:02.956" v="566"/>
          <ac:spMkLst>
            <pc:docMk/>
            <pc:sldMk cId="973784815" sldId="263"/>
            <ac:spMk id="1056" creationId="{E009DD9B-5EE2-4C0D-8B2B-351C8C102205}"/>
          </ac:spMkLst>
        </pc:spChg>
        <pc:spChg chg="del">
          <ac:chgData name="Pararajasingam, Pavalaxan (Sri Lanka)" userId="85927cab-f6e5-4528-82db-dafd10c7d3fd" providerId="ADAL" clId="{4EB418B9-893F-4E97-BA97-A1E9D7E6D717}" dt="2022-09-03T06:38:02.956" v="566"/>
          <ac:spMkLst>
            <pc:docMk/>
            <pc:sldMk cId="973784815" sldId="263"/>
            <ac:spMk id="1058" creationId="{E720DB99-7745-4E75-9D96-AAB6D55C531E}"/>
          </ac:spMkLst>
        </pc:spChg>
        <pc:spChg chg="del">
          <ac:chgData name="Pararajasingam, Pavalaxan (Sri Lanka)" userId="85927cab-f6e5-4528-82db-dafd10c7d3fd" providerId="ADAL" clId="{4EB418B9-893F-4E97-BA97-A1E9D7E6D717}" dt="2022-09-03T06:38:02.956" v="566"/>
          <ac:spMkLst>
            <pc:docMk/>
            <pc:sldMk cId="973784815" sldId="263"/>
            <ac:spMk id="1060" creationId="{D68803C4-E159-4360-B7BB-74205C8F782D}"/>
          </ac:spMkLst>
        </pc:spChg>
        <pc:spChg chg="del">
          <ac:chgData name="Pararajasingam, Pavalaxan (Sri Lanka)" userId="85927cab-f6e5-4528-82db-dafd10c7d3fd" providerId="ADAL" clId="{4EB418B9-893F-4E97-BA97-A1E9D7E6D717}" dt="2022-09-03T06:38:02.956" v="566"/>
          <ac:spMkLst>
            <pc:docMk/>
            <pc:sldMk cId="973784815" sldId="263"/>
            <ac:spMk id="1062" creationId="{504B0465-3B07-49BF-BEA7-D81476246293}"/>
          </ac:spMkLst>
        </pc:spChg>
        <pc:spChg chg="del">
          <ac:chgData name="Pararajasingam, Pavalaxan (Sri Lanka)" userId="85927cab-f6e5-4528-82db-dafd10c7d3fd" providerId="ADAL" clId="{4EB418B9-893F-4E97-BA97-A1E9D7E6D717}" dt="2022-09-03T06:38:02.956" v="566"/>
          <ac:spMkLst>
            <pc:docMk/>
            <pc:sldMk cId="973784815" sldId="263"/>
            <ac:spMk id="1064" creationId="{49B7FFA5-14CB-4A4F-9BCC-CA3AA5D9D276}"/>
          </ac:spMkLst>
        </pc:spChg>
        <pc:spChg chg="del">
          <ac:chgData name="Pararajasingam, Pavalaxan (Sri Lanka)" userId="85927cab-f6e5-4528-82db-dafd10c7d3fd" providerId="ADAL" clId="{4EB418B9-893F-4E97-BA97-A1E9D7E6D717}" dt="2022-09-03T06:38:02.956" v="566"/>
          <ac:spMkLst>
            <pc:docMk/>
            <pc:sldMk cId="973784815" sldId="263"/>
            <ac:spMk id="1066" creationId="{04E48745-7512-4EC2-9E20-9092D12150CA}"/>
          </ac:spMkLst>
        </pc:spChg>
      </pc:sldChg>
      <pc:sldChg chg="del">
        <pc:chgData name="Pararajasingam, Pavalaxan (Sri Lanka)" userId="85927cab-f6e5-4528-82db-dafd10c7d3fd" providerId="ADAL" clId="{4EB418B9-893F-4E97-BA97-A1E9D7E6D717}" dt="2022-09-03T06:37:55.604" v="564" actId="2696"/>
        <pc:sldMkLst>
          <pc:docMk/>
          <pc:sldMk cId="2185695676" sldId="263"/>
        </pc:sldMkLst>
      </pc:sldChg>
      <pc:sldChg chg="ord">
        <pc:chgData name="Pararajasingam, Pavalaxan (Sri Lanka)" userId="85927cab-f6e5-4528-82db-dafd10c7d3fd" providerId="ADAL" clId="{4EB418B9-893F-4E97-BA97-A1E9D7E6D717}" dt="2022-09-03T06:37:44.285" v="563"/>
        <pc:sldMkLst>
          <pc:docMk/>
          <pc:sldMk cId="2362028617" sldId="264"/>
        </pc:sldMkLst>
      </pc:sldChg>
      <pc:sldChg chg="modSp ord">
        <pc:chgData name="Pararajasingam, Pavalaxan (Sri Lanka)" userId="85927cab-f6e5-4528-82db-dafd10c7d3fd" providerId="ADAL" clId="{4EB418B9-893F-4E97-BA97-A1E9D7E6D717}" dt="2022-09-03T06:34:37.020" v="562"/>
        <pc:sldMkLst>
          <pc:docMk/>
          <pc:sldMk cId="2058837875" sldId="279"/>
        </pc:sldMkLst>
        <pc:spChg chg="mod">
          <ac:chgData name="Pararajasingam, Pavalaxan (Sri Lanka)" userId="85927cab-f6e5-4528-82db-dafd10c7d3fd" providerId="ADAL" clId="{4EB418B9-893F-4E97-BA97-A1E9D7E6D717}" dt="2022-09-03T06:34:23.959" v="561" actId="114"/>
          <ac:spMkLst>
            <pc:docMk/>
            <pc:sldMk cId="2058837875" sldId="279"/>
            <ac:spMk id="3" creationId="{AED94CC7-28C9-4B0D-BD41-6FB160FC5518}"/>
          </ac:spMkLst>
        </pc:spChg>
      </pc:sldChg>
      <pc:sldChg chg="modSp">
        <pc:chgData name="Pararajasingam, Pavalaxan (Sri Lanka)" userId="85927cab-f6e5-4528-82db-dafd10c7d3fd" providerId="ADAL" clId="{4EB418B9-893F-4E97-BA97-A1E9D7E6D717}" dt="2022-09-03T06:31:03.319" v="547" actId="20577"/>
        <pc:sldMkLst>
          <pc:docMk/>
          <pc:sldMk cId="1041004432" sldId="285"/>
        </pc:sldMkLst>
        <pc:spChg chg="mod">
          <ac:chgData name="Pararajasingam, Pavalaxan (Sri Lanka)" userId="85927cab-f6e5-4528-82db-dafd10c7d3fd" providerId="ADAL" clId="{4EB418B9-893F-4E97-BA97-A1E9D7E6D717}" dt="2022-09-03T06:31:03.319" v="547" actId="20577"/>
          <ac:spMkLst>
            <pc:docMk/>
            <pc:sldMk cId="1041004432" sldId="285"/>
            <ac:spMk id="3" creationId="{AED94CC7-28C9-4B0D-BD41-6FB160FC5518}"/>
          </ac:spMkLst>
        </pc:spChg>
        <pc:spChg chg="mod">
          <ac:chgData name="Pararajasingam, Pavalaxan (Sri Lanka)" userId="85927cab-f6e5-4528-82db-dafd10c7d3fd" providerId="ADAL" clId="{4EB418B9-893F-4E97-BA97-A1E9D7E6D717}" dt="2022-09-03T06:29:58.924" v="500" actId="1076"/>
          <ac:spMkLst>
            <pc:docMk/>
            <pc:sldMk cId="1041004432" sldId="285"/>
            <ac:spMk id="15" creationId="{3CE8001E-DC11-44E2-9B71-DD9BE5DCA4D0}"/>
          </ac:spMkLst>
        </pc:spChg>
        <pc:spChg chg="mod">
          <ac:chgData name="Pararajasingam, Pavalaxan (Sri Lanka)" userId="85927cab-f6e5-4528-82db-dafd10c7d3fd" providerId="ADAL" clId="{4EB418B9-893F-4E97-BA97-A1E9D7E6D717}" dt="2022-09-03T06:30:13.860" v="519" actId="20577"/>
          <ac:spMkLst>
            <pc:docMk/>
            <pc:sldMk cId="1041004432" sldId="285"/>
            <ac:spMk id="17" creationId="{8D654DD6-DA0C-47D0-A1C0-170402C2E2EE}"/>
          </ac:spMkLst>
        </pc:spChg>
      </pc:sldChg>
      <pc:sldChg chg="addSp delSp modSp ord">
        <pc:chgData name="Pararajasingam, Pavalaxan (Sri Lanka)" userId="85927cab-f6e5-4528-82db-dafd10c7d3fd" providerId="ADAL" clId="{4EB418B9-893F-4E97-BA97-A1E9D7E6D717}" dt="2022-09-03T06:03:52.853" v="35"/>
        <pc:sldMkLst>
          <pc:docMk/>
          <pc:sldMk cId="3243481646" sldId="286"/>
        </pc:sldMkLst>
        <pc:spChg chg="del mod">
          <ac:chgData name="Pararajasingam, Pavalaxan (Sri Lanka)" userId="85927cab-f6e5-4528-82db-dafd10c7d3fd" providerId="ADAL" clId="{4EB418B9-893F-4E97-BA97-A1E9D7E6D717}" dt="2022-09-03T06:03:05.507" v="26" actId="478"/>
          <ac:spMkLst>
            <pc:docMk/>
            <pc:sldMk cId="3243481646" sldId="286"/>
            <ac:spMk id="3" creationId="{AED94CC7-28C9-4B0D-BD41-6FB160FC5518}"/>
          </ac:spMkLst>
        </pc:spChg>
        <pc:spChg chg="add del mod">
          <ac:chgData name="Pararajasingam, Pavalaxan (Sri Lanka)" userId="85927cab-f6e5-4528-82db-dafd10c7d3fd" providerId="ADAL" clId="{4EB418B9-893F-4E97-BA97-A1E9D7E6D717}" dt="2022-09-03T06:03:08.359" v="27" actId="478"/>
          <ac:spMkLst>
            <pc:docMk/>
            <pc:sldMk cId="3243481646" sldId="286"/>
            <ac:spMk id="4" creationId="{6CAF15C2-3F0C-4A3B-BADC-B4B9DEF61B57}"/>
          </ac:spMkLst>
        </pc:spChg>
        <pc:spChg chg="del">
          <ac:chgData name="Pararajasingam, Pavalaxan (Sri Lanka)" userId="85927cab-f6e5-4528-82db-dafd10c7d3fd" providerId="ADAL" clId="{4EB418B9-893F-4E97-BA97-A1E9D7E6D717}" dt="2022-09-03T06:03:30.346" v="33" actId="26606"/>
          <ac:spMkLst>
            <pc:docMk/>
            <pc:sldMk cId="3243481646" sldId="286"/>
            <ac:spMk id="5" creationId="{4FCA88C2-C73C-4062-A097-8FBCE3090BEA}"/>
          </ac:spMkLst>
        </pc:spChg>
        <pc:spChg chg="del">
          <ac:chgData name="Pararajasingam, Pavalaxan (Sri Lanka)" userId="85927cab-f6e5-4528-82db-dafd10c7d3fd" providerId="ADAL" clId="{4EB418B9-893F-4E97-BA97-A1E9D7E6D717}" dt="2022-09-03T06:03:30.346" v="33" actId="26606"/>
          <ac:spMkLst>
            <pc:docMk/>
            <pc:sldMk cId="3243481646" sldId="286"/>
            <ac:spMk id="6" creationId="{83981C21-E132-4402-B31B-D725C1CE77D2}"/>
          </ac:spMkLst>
        </pc:spChg>
        <pc:spChg chg="del">
          <ac:chgData name="Pararajasingam, Pavalaxan (Sri Lanka)" userId="85927cab-f6e5-4528-82db-dafd10c7d3fd" providerId="ADAL" clId="{4EB418B9-893F-4E97-BA97-A1E9D7E6D717}" dt="2022-09-03T06:03:30.346" v="33" actId="26606"/>
          <ac:spMkLst>
            <pc:docMk/>
            <pc:sldMk cId="3243481646" sldId="286"/>
            <ac:spMk id="7" creationId="{6A685C77-4E84-486A-9AE5-F3635BE98EFB}"/>
          </ac:spMkLst>
        </pc:spChg>
        <pc:spChg chg="del">
          <ac:chgData name="Pararajasingam, Pavalaxan (Sri Lanka)" userId="85927cab-f6e5-4528-82db-dafd10c7d3fd" providerId="ADAL" clId="{4EB418B9-893F-4E97-BA97-A1E9D7E6D717}" dt="2022-09-03T06:03:30.346" v="33" actId="26606"/>
          <ac:spMkLst>
            <pc:docMk/>
            <pc:sldMk cId="3243481646" sldId="286"/>
            <ac:spMk id="9" creationId="{E55C1C3E-5158-47F3-8FD9-14B22C3E6EAD}"/>
          </ac:spMkLst>
        </pc:spChg>
        <pc:spChg chg="del">
          <ac:chgData name="Pararajasingam, Pavalaxan (Sri Lanka)" userId="85927cab-f6e5-4528-82db-dafd10c7d3fd" providerId="ADAL" clId="{4EB418B9-893F-4E97-BA97-A1E9D7E6D717}" dt="2022-09-03T06:03:11.855" v="29" actId="478"/>
          <ac:spMkLst>
            <pc:docMk/>
            <pc:sldMk cId="3243481646" sldId="286"/>
            <ac:spMk id="15" creationId="{3CE8001E-DC11-44E2-9B71-DD9BE5DCA4D0}"/>
          </ac:spMkLst>
        </pc:spChg>
        <pc:spChg chg="del">
          <ac:chgData name="Pararajasingam, Pavalaxan (Sri Lanka)" userId="85927cab-f6e5-4528-82db-dafd10c7d3fd" providerId="ADAL" clId="{4EB418B9-893F-4E97-BA97-A1E9D7E6D717}" dt="2022-09-03T06:03:10.269" v="28" actId="478"/>
          <ac:spMkLst>
            <pc:docMk/>
            <pc:sldMk cId="3243481646" sldId="286"/>
            <ac:spMk id="17" creationId="{8D654DD6-DA0C-47D0-A1C0-170402C2E2EE}"/>
          </ac:spMkLst>
        </pc:spChg>
        <pc:spChg chg="add">
          <ac:chgData name="Pararajasingam, Pavalaxan (Sri Lanka)" userId="85927cab-f6e5-4528-82db-dafd10c7d3fd" providerId="ADAL" clId="{4EB418B9-893F-4E97-BA97-A1E9D7E6D717}" dt="2022-09-03T06:03:30.346" v="33" actId="26606"/>
          <ac:spMkLst>
            <pc:docMk/>
            <pc:sldMk cId="3243481646" sldId="286"/>
            <ac:spMk id="1035" creationId="{7045633D-7FA7-4D93-8E45-D385B582A1F1}"/>
          </ac:spMkLst>
        </pc:spChg>
        <pc:spChg chg="add">
          <ac:chgData name="Pararajasingam, Pavalaxan (Sri Lanka)" userId="85927cab-f6e5-4528-82db-dafd10c7d3fd" providerId="ADAL" clId="{4EB418B9-893F-4E97-BA97-A1E9D7E6D717}" dt="2022-09-03T06:03:30.346" v="33" actId="26606"/>
          <ac:spMkLst>
            <pc:docMk/>
            <pc:sldMk cId="3243481646" sldId="286"/>
            <ac:spMk id="1037" creationId="{82532B9D-ADFC-4AEF-97D4-9FC87BB61E31}"/>
          </ac:spMkLst>
        </pc:spChg>
        <pc:grpChg chg="add">
          <ac:chgData name="Pararajasingam, Pavalaxan (Sri Lanka)" userId="85927cab-f6e5-4528-82db-dafd10c7d3fd" providerId="ADAL" clId="{4EB418B9-893F-4E97-BA97-A1E9D7E6D717}" dt="2022-09-03T06:03:30.346" v="33" actId="26606"/>
          <ac:grpSpMkLst>
            <pc:docMk/>
            <pc:sldMk cId="3243481646" sldId="286"/>
            <ac:grpSpMk id="1031" creationId="{2A313B03-D361-4EC9-AF52-0B3C1C92C26D}"/>
          </ac:grpSpMkLst>
        </pc:grpChg>
        <pc:picChg chg="add mod">
          <ac:chgData name="Pararajasingam, Pavalaxan (Sri Lanka)" userId="85927cab-f6e5-4528-82db-dafd10c7d3fd" providerId="ADAL" clId="{4EB418B9-893F-4E97-BA97-A1E9D7E6D717}" dt="2022-09-03T06:03:30.346" v="33" actId="26606"/>
          <ac:picMkLst>
            <pc:docMk/>
            <pc:sldMk cId="3243481646" sldId="286"/>
            <ac:picMk id="1026" creationId="{7CAABAF8-09AB-42B3-A64D-96526BEDC1D9}"/>
          </ac:picMkLst>
        </pc:picChg>
      </pc:sldChg>
      <pc:sldChg chg="modSp">
        <pc:chgData name="Pararajasingam, Pavalaxan (Sri Lanka)" userId="85927cab-f6e5-4528-82db-dafd10c7d3fd" providerId="ADAL" clId="{4EB418B9-893F-4E97-BA97-A1E9D7E6D717}" dt="2022-09-03T06:32:43.462" v="560" actId="20577"/>
        <pc:sldMkLst>
          <pc:docMk/>
          <pc:sldMk cId="3287150842" sldId="289"/>
        </pc:sldMkLst>
        <pc:spChg chg="mod">
          <ac:chgData name="Pararajasingam, Pavalaxan (Sri Lanka)" userId="85927cab-f6e5-4528-82db-dafd10c7d3fd" providerId="ADAL" clId="{4EB418B9-893F-4E97-BA97-A1E9D7E6D717}" dt="2022-09-03T06:32:43.462" v="560" actId="20577"/>
          <ac:spMkLst>
            <pc:docMk/>
            <pc:sldMk cId="3287150842" sldId="289"/>
            <ac:spMk id="3" creationId="{43BDA545-2B41-43C5-9166-ED2543880DC2}"/>
          </ac:spMkLst>
        </pc:spChg>
      </pc:sldChg>
      <pc:sldChg chg="delSp add del ord setBg delDesignElem">
        <pc:chgData name="Pararajasingam, Pavalaxan (Sri Lanka)" userId="85927cab-f6e5-4528-82db-dafd10c7d3fd" providerId="ADAL" clId="{4EB418B9-893F-4E97-BA97-A1E9D7E6D717}" dt="2022-09-03T06:26:51.461" v="296" actId="2696"/>
        <pc:sldMkLst>
          <pc:docMk/>
          <pc:sldMk cId="3265040611" sldId="298"/>
        </pc:sldMkLst>
        <pc:spChg chg="del">
          <ac:chgData name="Pararajasingam, Pavalaxan (Sri Lanka)" userId="85927cab-f6e5-4528-82db-dafd10c7d3fd" providerId="ADAL" clId="{4EB418B9-893F-4E97-BA97-A1E9D7E6D717}" dt="2022-09-03T06:02:47.553" v="23"/>
          <ac:spMkLst>
            <pc:docMk/>
            <pc:sldMk cId="3265040611" sldId="298"/>
            <ac:spMk id="5" creationId="{4FCA88C2-C73C-4062-A097-8FBCE3090BEA}"/>
          </ac:spMkLst>
        </pc:spChg>
        <pc:spChg chg="del">
          <ac:chgData name="Pararajasingam, Pavalaxan (Sri Lanka)" userId="85927cab-f6e5-4528-82db-dafd10c7d3fd" providerId="ADAL" clId="{4EB418B9-893F-4E97-BA97-A1E9D7E6D717}" dt="2022-09-03T06:02:47.553" v="23"/>
          <ac:spMkLst>
            <pc:docMk/>
            <pc:sldMk cId="3265040611" sldId="298"/>
            <ac:spMk id="6" creationId="{83981C21-E132-4402-B31B-D725C1CE77D2}"/>
          </ac:spMkLst>
        </pc:spChg>
        <pc:spChg chg="del">
          <ac:chgData name="Pararajasingam, Pavalaxan (Sri Lanka)" userId="85927cab-f6e5-4528-82db-dafd10c7d3fd" providerId="ADAL" clId="{4EB418B9-893F-4E97-BA97-A1E9D7E6D717}" dt="2022-09-03T06:02:47.553" v="23"/>
          <ac:spMkLst>
            <pc:docMk/>
            <pc:sldMk cId="3265040611" sldId="298"/>
            <ac:spMk id="7" creationId="{6A685C77-4E84-486A-9AE5-F3635BE98EFB}"/>
          </ac:spMkLst>
        </pc:spChg>
        <pc:spChg chg="del">
          <ac:chgData name="Pararajasingam, Pavalaxan (Sri Lanka)" userId="85927cab-f6e5-4528-82db-dafd10c7d3fd" providerId="ADAL" clId="{4EB418B9-893F-4E97-BA97-A1E9D7E6D717}" dt="2022-09-03T06:02:47.553" v="23"/>
          <ac:spMkLst>
            <pc:docMk/>
            <pc:sldMk cId="3265040611" sldId="298"/>
            <ac:spMk id="9" creationId="{E55C1C3E-5158-47F3-8FD9-14B22C3E6EAD}"/>
          </ac:spMkLst>
        </pc:spChg>
      </pc:sldChg>
      <pc:sldChg chg="delSp add del setBg delDesignElem">
        <pc:chgData name="Pararajasingam, Pavalaxan (Sri Lanka)" userId="85927cab-f6e5-4528-82db-dafd10c7d3fd" providerId="ADAL" clId="{4EB418B9-893F-4E97-BA97-A1E9D7E6D717}" dt="2022-09-03T06:04:29.191" v="40" actId="2696"/>
        <pc:sldMkLst>
          <pc:docMk/>
          <pc:sldMk cId="680206146" sldId="299"/>
        </pc:sldMkLst>
        <pc:spChg chg="del">
          <ac:chgData name="Pararajasingam, Pavalaxan (Sri Lanka)" userId="85927cab-f6e5-4528-82db-dafd10c7d3fd" providerId="ADAL" clId="{4EB418B9-893F-4E97-BA97-A1E9D7E6D717}" dt="2022-09-03T06:04:21.794" v="38"/>
          <ac:spMkLst>
            <pc:docMk/>
            <pc:sldMk cId="680206146" sldId="299"/>
            <ac:spMk id="5" creationId="{4FCA88C2-C73C-4062-A097-8FBCE3090BEA}"/>
          </ac:spMkLst>
        </pc:spChg>
        <pc:spChg chg="del">
          <ac:chgData name="Pararajasingam, Pavalaxan (Sri Lanka)" userId="85927cab-f6e5-4528-82db-dafd10c7d3fd" providerId="ADAL" clId="{4EB418B9-893F-4E97-BA97-A1E9D7E6D717}" dt="2022-09-03T06:04:21.794" v="38"/>
          <ac:spMkLst>
            <pc:docMk/>
            <pc:sldMk cId="680206146" sldId="299"/>
            <ac:spMk id="6" creationId="{83981C21-E132-4402-B31B-D725C1CE77D2}"/>
          </ac:spMkLst>
        </pc:spChg>
        <pc:spChg chg="del">
          <ac:chgData name="Pararajasingam, Pavalaxan (Sri Lanka)" userId="85927cab-f6e5-4528-82db-dafd10c7d3fd" providerId="ADAL" clId="{4EB418B9-893F-4E97-BA97-A1E9D7E6D717}" dt="2022-09-03T06:04:21.794" v="38"/>
          <ac:spMkLst>
            <pc:docMk/>
            <pc:sldMk cId="680206146" sldId="299"/>
            <ac:spMk id="7" creationId="{6A685C77-4E84-486A-9AE5-F3635BE98EFB}"/>
          </ac:spMkLst>
        </pc:spChg>
        <pc:spChg chg="del">
          <ac:chgData name="Pararajasingam, Pavalaxan (Sri Lanka)" userId="85927cab-f6e5-4528-82db-dafd10c7d3fd" providerId="ADAL" clId="{4EB418B9-893F-4E97-BA97-A1E9D7E6D717}" dt="2022-09-03T06:04:21.794" v="38"/>
          <ac:spMkLst>
            <pc:docMk/>
            <pc:sldMk cId="680206146" sldId="299"/>
            <ac:spMk id="9" creationId="{E55C1C3E-5158-47F3-8FD9-14B22C3E6EAD}"/>
          </ac:spMkLst>
        </pc:spChg>
      </pc:sldChg>
      <pc:sldChg chg="modSp add">
        <pc:chgData name="Pararajasingam, Pavalaxan (Sri Lanka)" userId="85927cab-f6e5-4528-82db-dafd10c7d3fd" providerId="ADAL" clId="{4EB418B9-893F-4E97-BA97-A1E9D7E6D717}" dt="2022-09-03T06:29:24.150" v="499" actId="20577"/>
        <pc:sldMkLst>
          <pc:docMk/>
          <pc:sldMk cId="618092057" sldId="300"/>
        </pc:sldMkLst>
        <pc:spChg chg="mod">
          <ac:chgData name="Pararajasingam, Pavalaxan (Sri Lanka)" userId="85927cab-f6e5-4528-82db-dafd10c7d3fd" providerId="ADAL" clId="{4EB418B9-893F-4E97-BA97-A1E9D7E6D717}" dt="2022-09-03T06:04:41.277" v="42" actId="20577"/>
          <ac:spMkLst>
            <pc:docMk/>
            <pc:sldMk cId="618092057" sldId="300"/>
            <ac:spMk id="3" creationId="{AED94CC7-28C9-4B0D-BD41-6FB160FC5518}"/>
          </ac:spMkLst>
        </pc:spChg>
        <pc:spChg chg="mod">
          <ac:chgData name="Pararajasingam, Pavalaxan (Sri Lanka)" userId="85927cab-f6e5-4528-82db-dafd10c7d3fd" providerId="ADAL" clId="{4EB418B9-893F-4E97-BA97-A1E9D7E6D717}" dt="2022-09-03T06:27:00.594" v="297" actId="20577"/>
          <ac:spMkLst>
            <pc:docMk/>
            <pc:sldMk cId="618092057" sldId="300"/>
            <ac:spMk id="15" creationId="{3CE8001E-DC11-44E2-9B71-DD9BE5DCA4D0}"/>
          </ac:spMkLst>
        </pc:spChg>
        <pc:spChg chg="mod">
          <ac:chgData name="Pararajasingam, Pavalaxan (Sri Lanka)" userId="85927cab-f6e5-4528-82db-dafd10c7d3fd" providerId="ADAL" clId="{4EB418B9-893F-4E97-BA97-A1E9D7E6D717}" dt="2022-09-03T06:29:24.150" v="499" actId="20577"/>
          <ac:spMkLst>
            <pc:docMk/>
            <pc:sldMk cId="618092057" sldId="300"/>
            <ac:spMk id="17" creationId="{8D654DD6-DA0C-47D0-A1C0-170402C2E2EE}"/>
          </ac:spMkLst>
        </pc:spChg>
      </pc:sldChg>
    </pc:docChg>
  </pc:docChgLst>
  <pc:docChgLst>
    <pc:chgData name="Pararajasingam, Pavalaxan (Sri Lanka)" userId="85927cab-f6e5-4528-82db-dafd10c7d3fd" providerId="ADAL" clId="{34EFC2E1-883A-433F-B6AD-B1F6DE25A706}"/>
    <pc:docChg chg="custSel addSld delSld modSld sldOrd">
      <pc:chgData name="Pararajasingam, Pavalaxan (Sri Lanka)" userId="85927cab-f6e5-4528-82db-dafd10c7d3fd" providerId="ADAL" clId="{34EFC2E1-883A-433F-B6AD-B1F6DE25A706}" dt="2024-04-02T03:48:47.767" v="1666" actId="20577"/>
      <pc:docMkLst>
        <pc:docMk/>
      </pc:docMkLst>
      <pc:sldChg chg="modSp">
        <pc:chgData name="Pararajasingam, Pavalaxan (Sri Lanka)" userId="85927cab-f6e5-4528-82db-dafd10c7d3fd" providerId="ADAL" clId="{34EFC2E1-883A-433F-B6AD-B1F6DE25A706}" dt="2024-04-02T03:09:10.360" v="74" actId="20577"/>
        <pc:sldMkLst>
          <pc:docMk/>
          <pc:sldMk cId="941871440" sldId="256"/>
        </pc:sldMkLst>
        <pc:spChg chg="mod">
          <ac:chgData name="Pararajasingam, Pavalaxan (Sri Lanka)" userId="85927cab-f6e5-4528-82db-dafd10c7d3fd" providerId="ADAL" clId="{34EFC2E1-883A-433F-B6AD-B1F6DE25A706}" dt="2024-04-02T03:09:10.360" v="74" actId="20577"/>
          <ac:spMkLst>
            <pc:docMk/>
            <pc:sldMk cId="941871440" sldId="256"/>
            <ac:spMk id="2" creationId="{7D86FF87-956E-42D1-A36B-B09F34A2B178}"/>
          </ac:spMkLst>
        </pc:spChg>
      </pc:sldChg>
      <pc:sldChg chg="modSp mod">
        <pc:chgData name="Pararajasingam, Pavalaxan (Sri Lanka)" userId="85927cab-f6e5-4528-82db-dafd10c7d3fd" providerId="ADAL" clId="{34EFC2E1-883A-433F-B6AD-B1F6DE25A706}" dt="2024-04-02T03:34:23.030" v="1175"/>
        <pc:sldMkLst>
          <pc:docMk/>
          <pc:sldMk cId="2517121953" sldId="257"/>
        </pc:sldMkLst>
        <pc:spChg chg="mod">
          <ac:chgData name="Pararajasingam, Pavalaxan (Sri Lanka)" userId="85927cab-f6e5-4528-82db-dafd10c7d3fd" providerId="ADAL" clId="{34EFC2E1-883A-433F-B6AD-B1F6DE25A706}" dt="2024-04-02T03:34:23.030" v="1175"/>
          <ac:spMkLst>
            <pc:docMk/>
            <pc:sldMk cId="2517121953" sldId="257"/>
            <ac:spMk id="34" creationId="{AED94CC7-28C9-4B0D-BD41-6FB160FC5518}"/>
          </ac:spMkLst>
        </pc:spChg>
      </pc:sldChg>
      <pc:sldChg chg="del">
        <pc:chgData name="Pararajasingam, Pavalaxan (Sri Lanka)" userId="85927cab-f6e5-4528-82db-dafd10c7d3fd" providerId="ADAL" clId="{34EFC2E1-883A-433F-B6AD-B1F6DE25A706}" dt="2024-04-02T03:08:54.063" v="57" actId="47"/>
        <pc:sldMkLst>
          <pc:docMk/>
          <pc:sldMk cId="4211395064" sldId="260"/>
        </pc:sldMkLst>
      </pc:sldChg>
      <pc:sldChg chg="del">
        <pc:chgData name="Pararajasingam, Pavalaxan (Sri Lanka)" userId="85927cab-f6e5-4528-82db-dafd10c7d3fd" providerId="ADAL" clId="{34EFC2E1-883A-433F-B6AD-B1F6DE25A706}" dt="2024-04-02T03:08:46.618" v="56" actId="47"/>
        <pc:sldMkLst>
          <pc:docMk/>
          <pc:sldMk cId="973784815" sldId="263"/>
        </pc:sldMkLst>
      </pc:sldChg>
      <pc:sldChg chg="del">
        <pc:chgData name="Pararajasingam, Pavalaxan (Sri Lanka)" userId="85927cab-f6e5-4528-82db-dafd10c7d3fd" providerId="ADAL" clId="{34EFC2E1-883A-433F-B6AD-B1F6DE25A706}" dt="2024-04-02T03:08:46.618" v="56" actId="47"/>
        <pc:sldMkLst>
          <pc:docMk/>
          <pc:sldMk cId="2362028617" sldId="264"/>
        </pc:sldMkLst>
      </pc:sldChg>
      <pc:sldChg chg="del">
        <pc:chgData name="Pararajasingam, Pavalaxan (Sri Lanka)" userId="85927cab-f6e5-4528-82db-dafd10c7d3fd" providerId="ADAL" clId="{34EFC2E1-883A-433F-B6AD-B1F6DE25A706}" dt="2024-04-02T03:08:46.618" v="56" actId="47"/>
        <pc:sldMkLst>
          <pc:docMk/>
          <pc:sldMk cId="3617245008" sldId="272"/>
        </pc:sldMkLst>
      </pc:sldChg>
      <pc:sldChg chg="del">
        <pc:chgData name="Pararajasingam, Pavalaxan (Sri Lanka)" userId="85927cab-f6e5-4528-82db-dafd10c7d3fd" providerId="ADAL" clId="{34EFC2E1-883A-433F-B6AD-B1F6DE25A706}" dt="2024-04-02T03:08:46.618" v="56" actId="47"/>
        <pc:sldMkLst>
          <pc:docMk/>
          <pc:sldMk cId="45934627" sldId="273"/>
        </pc:sldMkLst>
      </pc:sldChg>
      <pc:sldChg chg="del">
        <pc:chgData name="Pararajasingam, Pavalaxan (Sri Lanka)" userId="85927cab-f6e5-4528-82db-dafd10c7d3fd" providerId="ADAL" clId="{34EFC2E1-883A-433F-B6AD-B1F6DE25A706}" dt="2024-04-02T03:08:46.618" v="56" actId="47"/>
        <pc:sldMkLst>
          <pc:docMk/>
          <pc:sldMk cId="1245498184" sldId="277"/>
        </pc:sldMkLst>
      </pc:sldChg>
      <pc:sldChg chg="del">
        <pc:chgData name="Pararajasingam, Pavalaxan (Sri Lanka)" userId="85927cab-f6e5-4528-82db-dafd10c7d3fd" providerId="ADAL" clId="{34EFC2E1-883A-433F-B6AD-B1F6DE25A706}" dt="2024-04-02T03:08:46.618" v="56" actId="47"/>
        <pc:sldMkLst>
          <pc:docMk/>
          <pc:sldMk cId="2251848136" sldId="278"/>
        </pc:sldMkLst>
      </pc:sldChg>
      <pc:sldChg chg="del">
        <pc:chgData name="Pararajasingam, Pavalaxan (Sri Lanka)" userId="85927cab-f6e5-4528-82db-dafd10c7d3fd" providerId="ADAL" clId="{34EFC2E1-883A-433F-B6AD-B1F6DE25A706}" dt="2024-04-02T03:08:46.618" v="56" actId="47"/>
        <pc:sldMkLst>
          <pc:docMk/>
          <pc:sldMk cId="2058837875" sldId="279"/>
        </pc:sldMkLst>
      </pc:sldChg>
      <pc:sldChg chg="del">
        <pc:chgData name="Pararajasingam, Pavalaxan (Sri Lanka)" userId="85927cab-f6e5-4528-82db-dafd10c7d3fd" providerId="ADAL" clId="{34EFC2E1-883A-433F-B6AD-B1F6DE25A706}" dt="2024-04-02T03:08:46.618" v="56" actId="47"/>
        <pc:sldMkLst>
          <pc:docMk/>
          <pc:sldMk cId="2013423552" sldId="280"/>
        </pc:sldMkLst>
      </pc:sldChg>
      <pc:sldChg chg="del">
        <pc:chgData name="Pararajasingam, Pavalaxan (Sri Lanka)" userId="85927cab-f6e5-4528-82db-dafd10c7d3fd" providerId="ADAL" clId="{34EFC2E1-883A-433F-B6AD-B1F6DE25A706}" dt="2024-04-02T03:08:46.618" v="56" actId="47"/>
        <pc:sldMkLst>
          <pc:docMk/>
          <pc:sldMk cId="598397185" sldId="282"/>
        </pc:sldMkLst>
      </pc:sldChg>
      <pc:sldChg chg="del">
        <pc:chgData name="Pararajasingam, Pavalaxan (Sri Lanka)" userId="85927cab-f6e5-4528-82db-dafd10c7d3fd" providerId="ADAL" clId="{34EFC2E1-883A-433F-B6AD-B1F6DE25A706}" dt="2024-04-02T03:08:46.618" v="56" actId="47"/>
        <pc:sldMkLst>
          <pc:docMk/>
          <pc:sldMk cId="1667911014" sldId="283"/>
        </pc:sldMkLst>
      </pc:sldChg>
      <pc:sldChg chg="del">
        <pc:chgData name="Pararajasingam, Pavalaxan (Sri Lanka)" userId="85927cab-f6e5-4528-82db-dafd10c7d3fd" providerId="ADAL" clId="{34EFC2E1-883A-433F-B6AD-B1F6DE25A706}" dt="2024-04-02T03:08:46.618" v="56" actId="47"/>
        <pc:sldMkLst>
          <pc:docMk/>
          <pc:sldMk cId="3293923238" sldId="284"/>
        </pc:sldMkLst>
      </pc:sldChg>
      <pc:sldChg chg="del">
        <pc:chgData name="Pararajasingam, Pavalaxan (Sri Lanka)" userId="85927cab-f6e5-4528-82db-dafd10c7d3fd" providerId="ADAL" clId="{34EFC2E1-883A-433F-B6AD-B1F6DE25A706}" dt="2024-04-02T03:08:46.618" v="56" actId="47"/>
        <pc:sldMkLst>
          <pc:docMk/>
          <pc:sldMk cId="566185591" sldId="287"/>
        </pc:sldMkLst>
      </pc:sldChg>
      <pc:sldChg chg="del">
        <pc:chgData name="Pararajasingam, Pavalaxan (Sri Lanka)" userId="85927cab-f6e5-4528-82db-dafd10c7d3fd" providerId="ADAL" clId="{34EFC2E1-883A-433F-B6AD-B1F6DE25A706}" dt="2024-04-02T03:08:46.618" v="56" actId="47"/>
        <pc:sldMkLst>
          <pc:docMk/>
          <pc:sldMk cId="3287150842" sldId="289"/>
        </pc:sldMkLst>
      </pc:sldChg>
      <pc:sldChg chg="del">
        <pc:chgData name="Pararajasingam, Pavalaxan (Sri Lanka)" userId="85927cab-f6e5-4528-82db-dafd10c7d3fd" providerId="ADAL" clId="{34EFC2E1-883A-433F-B6AD-B1F6DE25A706}" dt="2024-04-02T03:08:46.618" v="56" actId="47"/>
        <pc:sldMkLst>
          <pc:docMk/>
          <pc:sldMk cId="3870967224" sldId="291"/>
        </pc:sldMkLst>
      </pc:sldChg>
      <pc:sldChg chg="del">
        <pc:chgData name="Pararajasingam, Pavalaxan (Sri Lanka)" userId="85927cab-f6e5-4528-82db-dafd10c7d3fd" providerId="ADAL" clId="{34EFC2E1-883A-433F-B6AD-B1F6DE25A706}" dt="2024-04-02T03:08:46.618" v="56" actId="47"/>
        <pc:sldMkLst>
          <pc:docMk/>
          <pc:sldMk cId="192245795" sldId="292"/>
        </pc:sldMkLst>
      </pc:sldChg>
      <pc:sldChg chg="del">
        <pc:chgData name="Pararajasingam, Pavalaxan (Sri Lanka)" userId="85927cab-f6e5-4528-82db-dafd10c7d3fd" providerId="ADAL" clId="{34EFC2E1-883A-433F-B6AD-B1F6DE25A706}" dt="2024-04-02T03:08:46.618" v="56" actId="47"/>
        <pc:sldMkLst>
          <pc:docMk/>
          <pc:sldMk cId="357660032" sldId="294"/>
        </pc:sldMkLst>
      </pc:sldChg>
      <pc:sldChg chg="del">
        <pc:chgData name="Pararajasingam, Pavalaxan (Sri Lanka)" userId="85927cab-f6e5-4528-82db-dafd10c7d3fd" providerId="ADAL" clId="{34EFC2E1-883A-433F-B6AD-B1F6DE25A706}" dt="2024-04-02T03:08:46.618" v="56" actId="47"/>
        <pc:sldMkLst>
          <pc:docMk/>
          <pc:sldMk cId="1257209943" sldId="295"/>
        </pc:sldMkLst>
      </pc:sldChg>
      <pc:sldChg chg="del">
        <pc:chgData name="Pararajasingam, Pavalaxan (Sri Lanka)" userId="85927cab-f6e5-4528-82db-dafd10c7d3fd" providerId="ADAL" clId="{34EFC2E1-883A-433F-B6AD-B1F6DE25A706}" dt="2024-04-02T03:08:46.618" v="56" actId="47"/>
        <pc:sldMkLst>
          <pc:docMk/>
          <pc:sldMk cId="1439042004" sldId="296"/>
        </pc:sldMkLst>
      </pc:sldChg>
      <pc:sldChg chg="del">
        <pc:chgData name="Pararajasingam, Pavalaxan (Sri Lanka)" userId="85927cab-f6e5-4528-82db-dafd10c7d3fd" providerId="ADAL" clId="{34EFC2E1-883A-433F-B6AD-B1F6DE25A706}" dt="2024-04-02T03:08:46.618" v="56" actId="47"/>
        <pc:sldMkLst>
          <pc:docMk/>
          <pc:sldMk cId="250689566" sldId="297"/>
        </pc:sldMkLst>
      </pc:sldChg>
      <pc:sldChg chg="delSp add del setBg delDesignElem">
        <pc:chgData name="Pararajasingam, Pavalaxan (Sri Lanka)" userId="85927cab-f6e5-4528-82db-dafd10c7d3fd" providerId="ADAL" clId="{34EFC2E1-883A-433F-B6AD-B1F6DE25A706}" dt="2024-04-02T03:12:26.273" v="278" actId="47"/>
        <pc:sldMkLst>
          <pc:docMk/>
          <pc:sldMk cId="3089236934" sldId="301"/>
        </pc:sldMkLst>
        <pc:spChg chg="del">
          <ac:chgData name="Pararajasingam, Pavalaxan (Sri Lanka)" userId="85927cab-f6e5-4528-82db-dafd10c7d3fd" providerId="ADAL" clId="{34EFC2E1-883A-433F-B6AD-B1F6DE25A706}" dt="2024-04-02T03:12:22.283" v="277"/>
          <ac:spMkLst>
            <pc:docMk/>
            <pc:sldMk cId="3089236934" sldId="301"/>
            <ac:spMk id="5" creationId="{4FCA88C2-C73C-4062-A097-8FBCE3090BEA}"/>
          </ac:spMkLst>
        </pc:spChg>
        <pc:spChg chg="del">
          <ac:chgData name="Pararajasingam, Pavalaxan (Sri Lanka)" userId="85927cab-f6e5-4528-82db-dafd10c7d3fd" providerId="ADAL" clId="{34EFC2E1-883A-433F-B6AD-B1F6DE25A706}" dt="2024-04-02T03:12:22.283" v="277"/>
          <ac:spMkLst>
            <pc:docMk/>
            <pc:sldMk cId="3089236934" sldId="301"/>
            <ac:spMk id="6" creationId="{83981C21-E132-4402-B31B-D725C1CE77D2}"/>
          </ac:spMkLst>
        </pc:spChg>
        <pc:spChg chg="del">
          <ac:chgData name="Pararajasingam, Pavalaxan (Sri Lanka)" userId="85927cab-f6e5-4528-82db-dafd10c7d3fd" providerId="ADAL" clId="{34EFC2E1-883A-433F-B6AD-B1F6DE25A706}" dt="2024-04-02T03:12:22.283" v="277"/>
          <ac:spMkLst>
            <pc:docMk/>
            <pc:sldMk cId="3089236934" sldId="301"/>
            <ac:spMk id="7" creationId="{6A685C77-4E84-486A-9AE5-F3635BE98EFB}"/>
          </ac:spMkLst>
        </pc:spChg>
        <pc:spChg chg="del">
          <ac:chgData name="Pararajasingam, Pavalaxan (Sri Lanka)" userId="85927cab-f6e5-4528-82db-dafd10c7d3fd" providerId="ADAL" clId="{34EFC2E1-883A-433F-B6AD-B1F6DE25A706}" dt="2024-04-02T03:12:22.283" v="277"/>
          <ac:spMkLst>
            <pc:docMk/>
            <pc:sldMk cId="3089236934" sldId="301"/>
            <ac:spMk id="9" creationId="{E55C1C3E-5158-47F3-8FD9-14B22C3E6EAD}"/>
          </ac:spMkLst>
        </pc:spChg>
      </pc:sldChg>
      <pc:sldChg chg="delSp modSp add mod">
        <pc:chgData name="Pararajasingam, Pavalaxan (Sri Lanka)" userId="85927cab-f6e5-4528-82db-dafd10c7d3fd" providerId="ADAL" clId="{34EFC2E1-883A-433F-B6AD-B1F6DE25A706}" dt="2024-04-02T03:19:07.779" v="550" actId="20577"/>
        <pc:sldMkLst>
          <pc:docMk/>
          <pc:sldMk cId="3754618965" sldId="301"/>
        </pc:sldMkLst>
        <pc:spChg chg="mod">
          <ac:chgData name="Pararajasingam, Pavalaxan (Sri Lanka)" userId="85927cab-f6e5-4528-82db-dafd10c7d3fd" providerId="ADAL" clId="{34EFC2E1-883A-433F-B6AD-B1F6DE25A706}" dt="2024-04-02T03:15:19.438" v="492" actId="313"/>
          <ac:spMkLst>
            <pc:docMk/>
            <pc:sldMk cId="3754618965" sldId="301"/>
            <ac:spMk id="3" creationId="{AED94CC7-28C9-4B0D-BD41-6FB160FC5518}"/>
          </ac:spMkLst>
        </pc:spChg>
        <pc:spChg chg="mod">
          <ac:chgData name="Pararajasingam, Pavalaxan (Sri Lanka)" userId="85927cab-f6e5-4528-82db-dafd10c7d3fd" providerId="ADAL" clId="{34EFC2E1-883A-433F-B6AD-B1F6DE25A706}" dt="2024-04-02T03:19:07.779" v="550" actId="20577"/>
          <ac:spMkLst>
            <pc:docMk/>
            <pc:sldMk cId="3754618965" sldId="301"/>
            <ac:spMk id="15" creationId="{3CE8001E-DC11-44E2-9B71-DD9BE5DCA4D0}"/>
          </ac:spMkLst>
        </pc:spChg>
        <pc:spChg chg="del">
          <ac:chgData name="Pararajasingam, Pavalaxan (Sri Lanka)" userId="85927cab-f6e5-4528-82db-dafd10c7d3fd" providerId="ADAL" clId="{34EFC2E1-883A-433F-B6AD-B1F6DE25A706}" dt="2024-04-02T03:12:35.801" v="280" actId="478"/>
          <ac:spMkLst>
            <pc:docMk/>
            <pc:sldMk cId="3754618965" sldId="301"/>
            <ac:spMk id="17" creationId="{8D654DD6-DA0C-47D0-A1C0-170402C2E2EE}"/>
          </ac:spMkLst>
        </pc:spChg>
      </pc:sldChg>
      <pc:sldChg chg="delSp add del setBg delDesignElem">
        <pc:chgData name="Pararajasingam, Pavalaxan (Sri Lanka)" userId="85927cab-f6e5-4528-82db-dafd10c7d3fd" providerId="ADAL" clId="{34EFC2E1-883A-433F-B6AD-B1F6DE25A706}" dt="2024-04-02T03:17:09.777" v="495" actId="47"/>
        <pc:sldMkLst>
          <pc:docMk/>
          <pc:sldMk cId="2731399304" sldId="302"/>
        </pc:sldMkLst>
        <pc:spChg chg="del">
          <ac:chgData name="Pararajasingam, Pavalaxan (Sri Lanka)" userId="85927cab-f6e5-4528-82db-dafd10c7d3fd" providerId="ADAL" clId="{34EFC2E1-883A-433F-B6AD-B1F6DE25A706}" dt="2024-04-02T03:17:01.207" v="494"/>
          <ac:spMkLst>
            <pc:docMk/>
            <pc:sldMk cId="2731399304" sldId="302"/>
            <ac:spMk id="5" creationId="{4FCA88C2-C73C-4062-A097-8FBCE3090BEA}"/>
          </ac:spMkLst>
        </pc:spChg>
        <pc:spChg chg="del">
          <ac:chgData name="Pararajasingam, Pavalaxan (Sri Lanka)" userId="85927cab-f6e5-4528-82db-dafd10c7d3fd" providerId="ADAL" clId="{34EFC2E1-883A-433F-B6AD-B1F6DE25A706}" dt="2024-04-02T03:17:01.207" v="494"/>
          <ac:spMkLst>
            <pc:docMk/>
            <pc:sldMk cId="2731399304" sldId="302"/>
            <ac:spMk id="6" creationId="{83981C21-E132-4402-B31B-D725C1CE77D2}"/>
          </ac:spMkLst>
        </pc:spChg>
        <pc:spChg chg="del">
          <ac:chgData name="Pararajasingam, Pavalaxan (Sri Lanka)" userId="85927cab-f6e5-4528-82db-dafd10c7d3fd" providerId="ADAL" clId="{34EFC2E1-883A-433F-B6AD-B1F6DE25A706}" dt="2024-04-02T03:17:01.207" v="494"/>
          <ac:spMkLst>
            <pc:docMk/>
            <pc:sldMk cId="2731399304" sldId="302"/>
            <ac:spMk id="7" creationId="{6A685C77-4E84-486A-9AE5-F3635BE98EFB}"/>
          </ac:spMkLst>
        </pc:spChg>
        <pc:spChg chg="del">
          <ac:chgData name="Pararajasingam, Pavalaxan (Sri Lanka)" userId="85927cab-f6e5-4528-82db-dafd10c7d3fd" providerId="ADAL" clId="{34EFC2E1-883A-433F-B6AD-B1F6DE25A706}" dt="2024-04-02T03:17:01.207" v="494"/>
          <ac:spMkLst>
            <pc:docMk/>
            <pc:sldMk cId="2731399304" sldId="302"/>
            <ac:spMk id="9" creationId="{E55C1C3E-5158-47F3-8FD9-14B22C3E6EAD}"/>
          </ac:spMkLst>
        </pc:spChg>
      </pc:sldChg>
      <pc:sldChg chg="modSp add mod">
        <pc:chgData name="Pararajasingam, Pavalaxan (Sri Lanka)" userId="85927cab-f6e5-4528-82db-dafd10c7d3fd" providerId="ADAL" clId="{34EFC2E1-883A-433F-B6AD-B1F6DE25A706}" dt="2024-04-02T03:19:27.487" v="574" actId="20577"/>
        <pc:sldMkLst>
          <pc:docMk/>
          <pc:sldMk cId="3888030741" sldId="302"/>
        </pc:sldMkLst>
        <pc:spChg chg="mod">
          <ac:chgData name="Pararajasingam, Pavalaxan (Sri Lanka)" userId="85927cab-f6e5-4528-82db-dafd10c7d3fd" providerId="ADAL" clId="{34EFC2E1-883A-433F-B6AD-B1F6DE25A706}" dt="2024-04-02T03:18:09.729" v="514"/>
          <ac:spMkLst>
            <pc:docMk/>
            <pc:sldMk cId="3888030741" sldId="302"/>
            <ac:spMk id="3" creationId="{AED94CC7-28C9-4B0D-BD41-6FB160FC5518}"/>
          </ac:spMkLst>
        </pc:spChg>
        <pc:spChg chg="mod">
          <ac:chgData name="Pararajasingam, Pavalaxan (Sri Lanka)" userId="85927cab-f6e5-4528-82db-dafd10c7d3fd" providerId="ADAL" clId="{34EFC2E1-883A-433F-B6AD-B1F6DE25A706}" dt="2024-04-02T03:19:27.487" v="574" actId="20577"/>
          <ac:spMkLst>
            <pc:docMk/>
            <pc:sldMk cId="3888030741" sldId="302"/>
            <ac:spMk id="15" creationId="{3CE8001E-DC11-44E2-9B71-DD9BE5DCA4D0}"/>
          </ac:spMkLst>
        </pc:spChg>
      </pc:sldChg>
      <pc:sldChg chg="modSp add mod">
        <pc:chgData name="Pararajasingam, Pavalaxan (Sri Lanka)" userId="85927cab-f6e5-4528-82db-dafd10c7d3fd" providerId="ADAL" clId="{34EFC2E1-883A-433F-B6AD-B1F6DE25A706}" dt="2024-04-02T03:25:22.816" v="750" actId="20577"/>
        <pc:sldMkLst>
          <pc:docMk/>
          <pc:sldMk cId="3508619519" sldId="303"/>
        </pc:sldMkLst>
        <pc:spChg chg="mod">
          <ac:chgData name="Pararajasingam, Pavalaxan (Sri Lanka)" userId="85927cab-f6e5-4528-82db-dafd10c7d3fd" providerId="ADAL" clId="{34EFC2E1-883A-433F-B6AD-B1F6DE25A706}" dt="2024-04-02T03:22:25.301" v="737" actId="313"/>
          <ac:spMkLst>
            <pc:docMk/>
            <pc:sldMk cId="3508619519" sldId="303"/>
            <ac:spMk id="3" creationId="{AED94CC7-28C9-4B0D-BD41-6FB160FC5518}"/>
          </ac:spMkLst>
        </pc:spChg>
        <pc:spChg chg="mod">
          <ac:chgData name="Pararajasingam, Pavalaxan (Sri Lanka)" userId="85927cab-f6e5-4528-82db-dafd10c7d3fd" providerId="ADAL" clId="{34EFC2E1-883A-433F-B6AD-B1F6DE25A706}" dt="2024-04-02T03:25:22.816" v="750" actId="20577"/>
          <ac:spMkLst>
            <pc:docMk/>
            <pc:sldMk cId="3508619519" sldId="303"/>
            <ac:spMk id="15" creationId="{3CE8001E-DC11-44E2-9B71-DD9BE5DCA4D0}"/>
          </ac:spMkLst>
        </pc:spChg>
      </pc:sldChg>
      <pc:sldChg chg="modSp add mod ord">
        <pc:chgData name="Pararajasingam, Pavalaxan (Sri Lanka)" userId="85927cab-f6e5-4528-82db-dafd10c7d3fd" providerId="ADAL" clId="{34EFC2E1-883A-433F-B6AD-B1F6DE25A706}" dt="2024-04-02T03:31:51.603" v="1173" actId="12"/>
        <pc:sldMkLst>
          <pc:docMk/>
          <pc:sldMk cId="1161222438" sldId="304"/>
        </pc:sldMkLst>
        <pc:spChg chg="mod">
          <ac:chgData name="Pararajasingam, Pavalaxan (Sri Lanka)" userId="85927cab-f6e5-4528-82db-dafd10c7d3fd" providerId="ADAL" clId="{34EFC2E1-883A-433F-B6AD-B1F6DE25A706}" dt="2024-04-02T03:31:51.603" v="1173" actId="12"/>
          <ac:spMkLst>
            <pc:docMk/>
            <pc:sldMk cId="1161222438" sldId="304"/>
            <ac:spMk id="3" creationId="{AED94CC7-28C9-4B0D-BD41-6FB160FC5518}"/>
          </ac:spMkLst>
        </pc:spChg>
        <pc:spChg chg="mod">
          <ac:chgData name="Pararajasingam, Pavalaxan (Sri Lanka)" userId="85927cab-f6e5-4528-82db-dafd10c7d3fd" providerId="ADAL" clId="{34EFC2E1-883A-433F-B6AD-B1F6DE25A706}" dt="2024-04-02T03:26:28.200" v="810" actId="5793"/>
          <ac:spMkLst>
            <pc:docMk/>
            <pc:sldMk cId="1161222438" sldId="304"/>
            <ac:spMk id="15" creationId="{3CE8001E-DC11-44E2-9B71-DD9BE5DCA4D0}"/>
          </ac:spMkLst>
        </pc:spChg>
      </pc:sldChg>
      <pc:sldChg chg="modSp add mod ord">
        <pc:chgData name="Pararajasingam, Pavalaxan (Sri Lanka)" userId="85927cab-f6e5-4528-82db-dafd10c7d3fd" providerId="ADAL" clId="{34EFC2E1-883A-433F-B6AD-B1F6DE25A706}" dt="2024-04-02T03:35:05.379" v="1189" actId="20577"/>
        <pc:sldMkLst>
          <pc:docMk/>
          <pc:sldMk cId="2437468049" sldId="305"/>
        </pc:sldMkLst>
        <pc:spChg chg="mod">
          <ac:chgData name="Pararajasingam, Pavalaxan (Sri Lanka)" userId="85927cab-f6e5-4528-82db-dafd10c7d3fd" providerId="ADAL" clId="{34EFC2E1-883A-433F-B6AD-B1F6DE25A706}" dt="2024-04-02T03:35:05.379" v="1189" actId="20577"/>
          <ac:spMkLst>
            <pc:docMk/>
            <pc:sldMk cId="2437468049" sldId="305"/>
            <ac:spMk id="2" creationId="{C2D5470C-5303-4CBB-B855-B56E21E29D92}"/>
          </ac:spMkLst>
        </pc:spChg>
      </pc:sldChg>
      <pc:sldChg chg="addSp delSp modSp new mod">
        <pc:chgData name="Pararajasingam, Pavalaxan (Sri Lanka)" userId="85927cab-f6e5-4528-82db-dafd10c7d3fd" providerId="ADAL" clId="{34EFC2E1-883A-433F-B6AD-B1F6DE25A706}" dt="2024-04-02T03:48:47.767" v="1666" actId="20577"/>
        <pc:sldMkLst>
          <pc:docMk/>
          <pc:sldMk cId="4248327640" sldId="306"/>
        </pc:sldMkLst>
        <pc:spChg chg="mod">
          <ac:chgData name="Pararajasingam, Pavalaxan (Sri Lanka)" userId="85927cab-f6e5-4528-82db-dafd10c7d3fd" providerId="ADAL" clId="{34EFC2E1-883A-433F-B6AD-B1F6DE25A706}" dt="2024-04-02T03:41:42.882" v="1330" actId="20577"/>
          <ac:spMkLst>
            <pc:docMk/>
            <pc:sldMk cId="4248327640" sldId="306"/>
            <ac:spMk id="2" creationId="{DD113AC9-4336-A216-3DEA-964B47915D1E}"/>
          </ac:spMkLst>
        </pc:spChg>
        <pc:spChg chg="del">
          <ac:chgData name="Pararajasingam, Pavalaxan (Sri Lanka)" userId="85927cab-f6e5-4528-82db-dafd10c7d3fd" providerId="ADAL" clId="{34EFC2E1-883A-433F-B6AD-B1F6DE25A706}" dt="2024-04-02T03:39:39.752" v="1213" actId="3680"/>
          <ac:spMkLst>
            <pc:docMk/>
            <pc:sldMk cId="4248327640" sldId="306"/>
            <ac:spMk id="3" creationId="{4332949A-FED8-00A0-B78C-B77B99EC62A7}"/>
          </ac:spMkLst>
        </pc:spChg>
        <pc:graphicFrameChg chg="add mod ord modGraphic">
          <ac:chgData name="Pararajasingam, Pavalaxan (Sri Lanka)" userId="85927cab-f6e5-4528-82db-dafd10c7d3fd" providerId="ADAL" clId="{34EFC2E1-883A-433F-B6AD-B1F6DE25A706}" dt="2024-04-02T03:48:47.767" v="1666" actId="20577"/>
          <ac:graphicFrameMkLst>
            <pc:docMk/>
            <pc:sldMk cId="4248327640" sldId="306"/>
            <ac:graphicFrameMk id="4" creationId="{A6C0260A-B374-CFBF-5175-52835092EE14}"/>
          </ac:graphicFrameMkLst>
        </pc:graphicFrame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18BE62-5C2E-4CAA-833A-B0CDEA0366F8}"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3FF8E3A-506D-4DD2-B83F-9BD6F7811334}" type="slidenum">
              <a:rPr lang="en-GB" smtClean="0"/>
              <a:t>‹#›</a:t>
            </a:fld>
            <a:endParaRPr lang="en-GB"/>
          </a:p>
        </p:txBody>
      </p:sp>
    </p:spTree>
    <p:extLst>
      <p:ext uri="{BB962C8B-B14F-4D97-AF65-F5344CB8AC3E}">
        <p14:creationId xmlns:p14="http://schemas.microsoft.com/office/powerpoint/2010/main" val="70557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8BE62-5C2E-4CAA-833A-B0CDEA0366F8}"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4226805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8BE62-5C2E-4CAA-833A-B0CDEA0366F8}"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349959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8BE62-5C2E-4CAA-833A-B0CDEA0366F8}"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200745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C18BE62-5C2E-4CAA-833A-B0CDEA0366F8}" type="datetimeFigureOut">
              <a:rPr lang="en-GB" smtClean="0"/>
              <a:t>02/04/2024</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3FF8E3A-506D-4DD2-B83F-9BD6F7811334}" type="slidenum">
              <a:rPr lang="en-GB" smtClean="0"/>
              <a:t>‹#›</a:t>
            </a:fld>
            <a:endParaRPr lang="en-GB"/>
          </a:p>
        </p:txBody>
      </p:sp>
    </p:spTree>
    <p:extLst>
      <p:ext uri="{BB962C8B-B14F-4D97-AF65-F5344CB8AC3E}">
        <p14:creationId xmlns:p14="http://schemas.microsoft.com/office/powerpoint/2010/main" val="249135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18BE62-5C2E-4CAA-833A-B0CDEA0366F8}" type="datetimeFigureOut">
              <a:rPr lang="en-GB" smtClean="0"/>
              <a:t>02/04/2024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221436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18BE62-5C2E-4CAA-833A-B0CDEA0366F8}" type="datetimeFigureOut">
              <a:rPr lang="en-GB" smtClean="0"/>
              <a:t>02/04/2024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266356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18BE62-5C2E-4CAA-833A-B0CDEA0366F8}" type="datetimeFigureOut">
              <a:rPr lang="en-GB" smtClean="0"/>
              <a:t>02/04/2024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307107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8BE62-5C2E-4CAA-833A-B0CDEA0366F8}" type="datetimeFigureOut">
              <a:rPr lang="en-GB" smtClean="0"/>
              <a:t>02/04/2024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180113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8BE62-5C2E-4CAA-833A-B0CDEA0366F8}" type="datetimeFigureOut">
              <a:rPr lang="en-GB" smtClean="0"/>
              <a:t>02/04/2024</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414953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8BE62-5C2E-4CAA-833A-B0CDEA0366F8}" type="datetimeFigureOut">
              <a:rPr lang="en-GB" smtClean="0"/>
              <a:t>02/04/2024</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274107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C18BE62-5C2E-4CAA-833A-B0CDEA0366F8}" type="datetimeFigureOut">
              <a:rPr lang="en-GB" smtClean="0"/>
              <a:t>02/04/2024</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3FF8E3A-506D-4DD2-B83F-9BD6F7811334}" type="slidenum">
              <a:rPr lang="en-GB" smtClean="0"/>
              <a:t>‹#›</a:t>
            </a:fld>
            <a:endParaRPr lang="en-GB"/>
          </a:p>
        </p:txBody>
      </p:sp>
    </p:spTree>
    <p:extLst>
      <p:ext uri="{BB962C8B-B14F-4D97-AF65-F5344CB8AC3E}">
        <p14:creationId xmlns:p14="http://schemas.microsoft.com/office/powerpoint/2010/main" val="1004901871"/>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D86FF87-956E-42D1-A36B-B09F34A2B178}"/>
              </a:ext>
            </a:extLst>
          </p:cNvPr>
          <p:cNvSpPr>
            <a:spLocks noGrp="1"/>
          </p:cNvSpPr>
          <p:nvPr>
            <p:ph type="ctrTitle"/>
          </p:nvPr>
        </p:nvSpPr>
        <p:spPr>
          <a:xfrm>
            <a:off x="1051560" y="643468"/>
            <a:ext cx="9966960" cy="3592432"/>
          </a:xfrm>
        </p:spPr>
        <p:txBody>
          <a:bodyPr>
            <a:normAutofit/>
          </a:bodyPr>
          <a:lstStyle/>
          <a:p>
            <a:r>
              <a:rPr lang="en-GB" sz="4800" dirty="0"/>
              <a:t>Fundamental of</a:t>
            </a:r>
            <a:br>
              <a:rPr lang="en-GB" sz="4800" dirty="0"/>
            </a:br>
            <a:r>
              <a:rPr lang="en-GB" dirty="0"/>
              <a:t>business</a:t>
            </a:r>
            <a:br>
              <a:rPr lang="en-GB" dirty="0"/>
            </a:br>
            <a:br>
              <a:rPr lang="en-GB" dirty="0"/>
            </a:br>
            <a:r>
              <a:rPr lang="en-GB" sz="4400" dirty="0"/>
              <a:t>Lesson 1</a:t>
            </a:r>
            <a:endParaRPr lang="en-GB" dirty="0"/>
          </a:p>
        </p:txBody>
      </p:sp>
      <p:sp>
        <p:nvSpPr>
          <p:cNvPr id="17" name="Rectangle 9">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04AB952-1A84-4425-AC43-F276FF70B1D3}"/>
              </a:ext>
            </a:extLst>
          </p:cNvPr>
          <p:cNvSpPr>
            <a:spLocks noGrp="1"/>
          </p:cNvSpPr>
          <p:nvPr>
            <p:ph type="subTitle" idx="1"/>
          </p:nvPr>
        </p:nvSpPr>
        <p:spPr>
          <a:xfrm>
            <a:off x="1069848" y="4913336"/>
            <a:ext cx="7891272" cy="460522"/>
          </a:xfrm>
        </p:spPr>
        <p:txBody>
          <a:bodyPr>
            <a:noAutofit/>
          </a:bodyPr>
          <a:lstStyle/>
          <a:p>
            <a:r>
              <a:rPr lang="en-GB" sz="2800" dirty="0">
                <a:solidFill>
                  <a:srgbClr val="000000"/>
                </a:solidFill>
              </a:rPr>
              <a:t>Instructor: P Pavalaxan</a:t>
            </a:r>
          </a:p>
        </p:txBody>
      </p:sp>
      <p:grpSp>
        <p:nvGrpSpPr>
          <p:cNvPr id="19" name="Group 11">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13" name="Oval 12">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13">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4187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32" name="Oval 1031">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33" name="Oval 1032">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035" name="Rectangle 1034">
            <a:extLst>
              <a:ext uri="{FF2B5EF4-FFF2-40B4-BE49-F238E27FC236}">
                <a16:creationId xmlns:a16="http://schemas.microsoft.com/office/drawing/2014/main" id="{7045633D-7FA7-4D93-8E45-D385B582A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7" name="Rectangle 1036">
            <a:extLst>
              <a:ext uri="{FF2B5EF4-FFF2-40B4-BE49-F238E27FC236}">
                <a16:creationId xmlns:a16="http://schemas.microsoft.com/office/drawing/2014/main" id="{82532B9D-ADFC-4AEF-97D4-9FC87BB61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BA4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mart goals marketing hubspot inbound 2">
            <a:extLst>
              <a:ext uri="{FF2B5EF4-FFF2-40B4-BE49-F238E27FC236}">
                <a16:creationId xmlns:a16="http://schemas.microsoft.com/office/drawing/2014/main" id="{7CAABAF8-09AB-42B3-A64D-96526BEDC1D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00458" y="801792"/>
            <a:ext cx="8785492" cy="524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481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903007"/>
            <a:ext cx="5132665" cy="5147596"/>
          </a:xfrm>
        </p:spPr>
        <p:txBody>
          <a:bodyPr anchor="ctr">
            <a:normAutofit/>
          </a:bodyPr>
          <a:lstStyle/>
          <a:p>
            <a:pPr marL="0" indent="0" algn="l" fontAlgn="base">
              <a:buNone/>
            </a:pPr>
            <a:r>
              <a:rPr lang="en-GB" sz="1600" b="1" i="0" dirty="0">
                <a:solidFill>
                  <a:srgbClr val="33333A"/>
                </a:solidFill>
                <a:effectLst/>
                <a:latin typeface="Helvetica" panose="020B0604020202020204" pitchFamily="34" charset="0"/>
              </a:rPr>
              <a:t>Strategies &amp; tactics</a:t>
            </a:r>
            <a:endParaRPr lang="en-GB" sz="1600" dirty="0">
              <a:solidFill>
                <a:srgbClr val="101010"/>
              </a:solidFill>
              <a:latin typeface="Open Sans" panose="020B0606030504020204" pitchFamily="34" charset="0"/>
            </a:endParaRPr>
          </a:p>
          <a:p>
            <a:pPr marL="0" indent="0" algn="l" fontAlgn="base">
              <a:buNone/>
            </a:pPr>
            <a:endParaRPr lang="en-GB" sz="1600" b="1" i="0" dirty="0">
              <a:solidFill>
                <a:srgbClr val="101010"/>
              </a:solidFill>
              <a:effectLst/>
              <a:latin typeface="Open Sans" panose="020B0606030504020204" pitchFamily="34" charset="0"/>
            </a:endParaRPr>
          </a:p>
          <a:p>
            <a:pPr marL="0" indent="0" algn="l" fontAlgn="base">
              <a:buNone/>
            </a:pPr>
            <a:r>
              <a:rPr lang="en-GB" sz="1600" b="1" i="0" dirty="0">
                <a:solidFill>
                  <a:srgbClr val="101010"/>
                </a:solidFill>
                <a:effectLst/>
                <a:latin typeface="Open Sans" panose="020B0606030504020204" pitchFamily="34" charset="0"/>
              </a:rPr>
              <a:t>Strategies</a:t>
            </a:r>
            <a:r>
              <a:rPr lang="en-GB" sz="1600" b="0" i="0" dirty="0">
                <a:solidFill>
                  <a:srgbClr val="101010"/>
                </a:solidFill>
                <a:effectLst/>
                <a:latin typeface="Open Sans" panose="020B0606030504020204" pitchFamily="34" charset="0"/>
              </a:rPr>
              <a:t> are long-term implementation plans to achieve the goals and objectives. These statements define how you can succeed in achieving your mission and stay along in the completion.  </a:t>
            </a:r>
          </a:p>
          <a:p>
            <a:pPr marL="0" indent="0" algn="l" fontAlgn="base">
              <a:buNone/>
            </a:pPr>
            <a:r>
              <a:rPr lang="en-GB" sz="1600" b="0" i="0" dirty="0">
                <a:solidFill>
                  <a:srgbClr val="101010"/>
                </a:solidFill>
                <a:effectLst/>
                <a:latin typeface="Open Sans" panose="020B0606030504020204" pitchFamily="34" charset="0"/>
              </a:rPr>
              <a:t>Strategies are likely to be defined following a </a:t>
            </a:r>
            <a:r>
              <a:rPr lang="en-GB" sz="1600" b="1" i="0" dirty="0">
                <a:solidFill>
                  <a:srgbClr val="101010"/>
                </a:solidFill>
                <a:effectLst/>
                <a:latin typeface="Open Sans" panose="020B0606030504020204" pitchFamily="34" charset="0"/>
              </a:rPr>
              <a:t>SWOT</a:t>
            </a:r>
            <a:r>
              <a:rPr lang="en-GB" sz="1600" b="0" i="0" dirty="0">
                <a:solidFill>
                  <a:srgbClr val="101010"/>
                </a:solidFill>
                <a:effectLst/>
                <a:latin typeface="Open Sans" panose="020B0606030504020204" pitchFamily="34" charset="0"/>
              </a:rPr>
              <a:t> analysis as both external and internal environment assessment is needed as input to develop strategies.</a:t>
            </a:r>
          </a:p>
          <a:p>
            <a:pPr marL="0" indent="0" algn="l" fontAlgn="base">
              <a:buNone/>
            </a:pPr>
            <a:endParaRPr lang="en-GB" sz="1600" b="0" i="0" dirty="0">
              <a:solidFill>
                <a:srgbClr val="101010"/>
              </a:solidFill>
              <a:effectLst/>
              <a:latin typeface="Open Sans" panose="020B0606030504020204" pitchFamily="34" charset="0"/>
            </a:endParaRPr>
          </a:p>
          <a:p>
            <a:pPr marL="0" indent="0" algn="l" fontAlgn="base">
              <a:buNone/>
            </a:pPr>
            <a:r>
              <a:rPr lang="en-GB" sz="1600" b="1" i="0" dirty="0">
                <a:solidFill>
                  <a:srgbClr val="101010"/>
                </a:solidFill>
                <a:effectLst/>
                <a:latin typeface="Open Sans" panose="020B0606030504020204" pitchFamily="34" charset="0"/>
              </a:rPr>
              <a:t>Tactics</a:t>
            </a:r>
            <a:r>
              <a:rPr lang="en-GB" sz="1600" i="0" dirty="0">
                <a:solidFill>
                  <a:srgbClr val="101010"/>
                </a:solidFill>
                <a:effectLst/>
                <a:latin typeface="Open Sans" panose="020B0606030504020204" pitchFamily="34" charset="0"/>
              </a:rPr>
              <a:t> are short-term implementation or action plan to deliver the long-term strategy. A grass-root level action plan is defined to ensure daily activities are in line with achieving the relevant strategy(s).</a:t>
            </a:r>
          </a:p>
          <a:p>
            <a:pPr marL="0" indent="0" algn="l" fontAlgn="base">
              <a:buNone/>
            </a:pPr>
            <a:endParaRPr lang="en-GB" sz="1600" i="0" dirty="0">
              <a:solidFill>
                <a:srgbClr val="101010"/>
              </a:solidFill>
              <a:effectLst/>
              <a:latin typeface="Open Sans" panose="020B0606030504020204" pitchFamily="34" charset="0"/>
            </a:endParaRPr>
          </a:p>
        </p:txBody>
      </p:sp>
      <p:sp>
        <p:nvSpPr>
          <p:cNvPr id="9"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CE8001E-DC11-44E2-9B71-DD9BE5DCA4D0}"/>
              </a:ext>
            </a:extLst>
          </p:cNvPr>
          <p:cNvSpPr txBox="1"/>
          <p:nvPr/>
        </p:nvSpPr>
        <p:spPr>
          <a:xfrm>
            <a:off x="897269" y="2515849"/>
            <a:ext cx="4638261" cy="646331"/>
          </a:xfrm>
          <a:prstGeom prst="rect">
            <a:avLst/>
          </a:prstGeom>
          <a:noFill/>
        </p:spPr>
        <p:txBody>
          <a:bodyPr wrap="square">
            <a:spAutoFit/>
          </a:bodyPr>
          <a:lstStyle/>
          <a:p>
            <a:pPr marL="0" indent="0" algn="l" fontAlgn="base">
              <a:buNone/>
            </a:pPr>
            <a:r>
              <a:rPr lang="en-GB" sz="1800" b="0" i="0" dirty="0">
                <a:solidFill>
                  <a:srgbClr val="101010"/>
                </a:solidFill>
                <a:effectLst/>
                <a:latin typeface="Open Sans" panose="020B0606030504020204" pitchFamily="34" charset="0"/>
              </a:rPr>
              <a:t>To development of market or product</a:t>
            </a:r>
          </a:p>
          <a:p>
            <a:pPr marL="0" indent="0" algn="l" fontAlgn="base">
              <a:buNone/>
            </a:pPr>
            <a:r>
              <a:rPr lang="en-GB" sz="1800" b="0" i="0" dirty="0">
                <a:solidFill>
                  <a:srgbClr val="101010"/>
                </a:solidFill>
                <a:effectLst/>
                <a:latin typeface="Open Sans" panose="020B0606030504020204" pitchFamily="34" charset="0"/>
              </a:rPr>
              <a:t>“New distribution channel”</a:t>
            </a:r>
          </a:p>
        </p:txBody>
      </p:sp>
      <p:sp>
        <p:nvSpPr>
          <p:cNvPr id="17" name="TextBox 16">
            <a:extLst>
              <a:ext uri="{FF2B5EF4-FFF2-40B4-BE49-F238E27FC236}">
                <a16:creationId xmlns:a16="http://schemas.microsoft.com/office/drawing/2014/main" id="{8D654DD6-DA0C-47D0-A1C0-170402C2E2EE}"/>
              </a:ext>
            </a:extLst>
          </p:cNvPr>
          <p:cNvSpPr txBox="1"/>
          <p:nvPr/>
        </p:nvSpPr>
        <p:spPr>
          <a:xfrm>
            <a:off x="976781" y="4453119"/>
            <a:ext cx="4479235" cy="646331"/>
          </a:xfrm>
          <a:prstGeom prst="rect">
            <a:avLst/>
          </a:prstGeom>
          <a:noFill/>
        </p:spPr>
        <p:txBody>
          <a:bodyPr wrap="square">
            <a:spAutoFit/>
          </a:bodyPr>
          <a:lstStyle/>
          <a:p>
            <a:pPr marL="0" indent="0" algn="l" fontAlgn="base">
              <a:buNone/>
            </a:pPr>
            <a:r>
              <a:rPr lang="en-GB" sz="1800" dirty="0">
                <a:solidFill>
                  <a:srgbClr val="101010"/>
                </a:solidFill>
                <a:latin typeface="Open Sans" panose="020B0606030504020204" pitchFamily="34" charset="0"/>
              </a:rPr>
              <a:t>Sales staff members are expected to do 10 social media activities daily,</a:t>
            </a:r>
          </a:p>
        </p:txBody>
      </p:sp>
    </p:spTree>
    <p:extLst>
      <p:ext uri="{BB962C8B-B14F-4D97-AF65-F5344CB8AC3E}">
        <p14:creationId xmlns:p14="http://schemas.microsoft.com/office/powerpoint/2010/main" val="104100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903007"/>
            <a:ext cx="5132665" cy="5147596"/>
          </a:xfrm>
        </p:spPr>
        <p:txBody>
          <a:bodyPr anchor="ctr">
            <a:normAutofit/>
          </a:bodyPr>
          <a:lstStyle/>
          <a:p>
            <a:pPr marL="0" indent="0" fontAlgn="base">
              <a:buNone/>
            </a:pPr>
            <a:r>
              <a:rPr lang="en-GB" sz="1400" b="0" i="0" dirty="0">
                <a:effectLst/>
                <a:latin typeface="Open Sans" panose="020B0606030504020204" pitchFamily="34" charset="0"/>
              </a:rPr>
              <a:t>Ask yourself the following questions and note down some thoughts</a:t>
            </a:r>
          </a:p>
          <a:p>
            <a:pPr fontAlgn="base"/>
            <a:r>
              <a:rPr lang="en-GB" sz="1400" dirty="0">
                <a:latin typeface="Open Sans" panose="020B0606030504020204" pitchFamily="34" charset="0"/>
              </a:rPr>
              <a:t>Is it Specific? Can you quantify?</a:t>
            </a:r>
          </a:p>
          <a:p>
            <a:pPr fontAlgn="base"/>
            <a:r>
              <a:rPr lang="en-GB" sz="1400" b="0" i="0" dirty="0">
                <a:effectLst/>
                <a:latin typeface="Open Sans" panose="020B0606030504020204" pitchFamily="34" charset="0"/>
              </a:rPr>
              <a:t>Is it Measurable? What are the measures do you have? </a:t>
            </a:r>
          </a:p>
          <a:p>
            <a:pPr fontAlgn="base"/>
            <a:r>
              <a:rPr lang="en-GB" sz="1400" b="0" i="0" dirty="0">
                <a:effectLst/>
                <a:latin typeface="Open Sans" panose="020B0606030504020204" pitchFamily="34" charset="0"/>
              </a:rPr>
              <a:t>Is it Attainable/ Achievable? Is it possible within your timeline?</a:t>
            </a:r>
          </a:p>
          <a:p>
            <a:pPr fontAlgn="base"/>
            <a:r>
              <a:rPr lang="en-GB" sz="1400" dirty="0">
                <a:latin typeface="Open Sans" panose="020B0606030504020204" pitchFamily="34" charset="0"/>
              </a:rPr>
              <a:t>Is it Realistic? Do you/ your team have the capacity?</a:t>
            </a:r>
          </a:p>
          <a:p>
            <a:pPr fontAlgn="base"/>
            <a:r>
              <a:rPr lang="en-GB" sz="1400" dirty="0">
                <a:latin typeface="Open Sans" panose="020B0606030504020204" pitchFamily="34" charset="0"/>
              </a:rPr>
              <a:t>Time bound? Do you have deadline?</a:t>
            </a:r>
          </a:p>
          <a:p>
            <a:pPr marL="0" indent="0" fontAlgn="base">
              <a:buNone/>
            </a:pPr>
            <a:endParaRPr lang="en-GB" sz="1400" b="0" i="0" dirty="0">
              <a:effectLst/>
              <a:latin typeface="Open Sans" panose="020B0606030504020204" pitchFamily="34" charset="0"/>
            </a:endParaRPr>
          </a:p>
          <a:p>
            <a:pPr marL="0" indent="0" fontAlgn="base">
              <a:buNone/>
            </a:pPr>
            <a:endParaRPr lang="en-GB" sz="1400" b="0" i="0" dirty="0">
              <a:effectLst/>
              <a:latin typeface="Open Sans" panose="020B0606030504020204" pitchFamily="34" charset="0"/>
            </a:endParaRPr>
          </a:p>
          <a:p>
            <a:pPr marL="0" indent="0" fontAlgn="base">
              <a:buNone/>
            </a:pPr>
            <a:endParaRPr lang="en-GB" sz="1400" b="0" i="0" dirty="0">
              <a:effectLst/>
              <a:latin typeface="Open Sans" panose="020B0606030504020204" pitchFamily="34" charset="0"/>
            </a:endParaRPr>
          </a:p>
          <a:p>
            <a:pPr marL="0" indent="0" fontAlgn="base">
              <a:buNone/>
            </a:pPr>
            <a:endParaRPr lang="en-GB" sz="1400" dirty="0">
              <a:latin typeface="Open Sans" panose="020B0606030504020204" pitchFamily="34" charset="0"/>
            </a:endParaRPr>
          </a:p>
          <a:p>
            <a:pPr marL="342900" indent="-342900" fontAlgn="base">
              <a:buFont typeface="+mj-lt"/>
              <a:buAutoNum type="arabicPeriod"/>
            </a:pPr>
            <a:endParaRPr lang="en-GB" sz="1400" b="0" i="0" dirty="0">
              <a:effectLst/>
              <a:latin typeface="Open Sans" panose="020B0606030504020204" pitchFamily="34" charset="0"/>
            </a:endParaRPr>
          </a:p>
        </p:txBody>
      </p:sp>
      <p:sp>
        <p:nvSpPr>
          <p:cNvPr id="9"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CE8001E-DC11-44E2-9B71-DD9BE5DCA4D0}"/>
              </a:ext>
            </a:extLst>
          </p:cNvPr>
          <p:cNvSpPr txBox="1"/>
          <p:nvPr/>
        </p:nvSpPr>
        <p:spPr>
          <a:xfrm>
            <a:off x="742122" y="1359089"/>
            <a:ext cx="4638261" cy="2585323"/>
          </a:xfrm>
          <a:prstGeom prst="rect">
            <a:avLst/>
          </a:prstGeom>
          <a:noFill/>
        </p:spPr>
        <p:txBody>
          <a:bodyPr wrap="square">
            <a:spAutoFit/>
          </a:bodyPr>
          <a:lstStyle/>
          <a:p>
            <a:pPr marL="0" indent="0" fontAlgn="base">
              <a:buNone/>
            </a:pPr>
            <a:r>
              <a:rPr lang="en-US" b="1" dirty="0">
                <a:latin typeface="Open Sans" panose="020B0606030504020204" pitchFamily="34" charset="0"/>
              </a:rPr>
              <a:t>E</a:t>
            </a:r>
            <a:r>
              <a:rPr lang="en-GB" b="1" dirty="0">
                <a:latin typeface="Open Sans" panose="020B0606030504020204" pitchFamily="34" charset="0"/>
              </a:rPr>
              <a:t>exercise 3 </a:t>
            </a:r>
          </a:p>
          <a:p>
            <a:pPr marL="0" indent="0" fontAlgn="base">
              <a:buNone/>
            </a:pPr>
            <a:endParaRPr lang="en-GB" b="1" dirty="0">
              <a:latin typeface="Open Sans" panose="020B0606030504020204" pitchFamily="34" charset="0"/>
            </a:endParaRPr>
          </a:p>
          <a:p>
            <a:pPr marL="0" indent="0" fontAlgn="base">
              <a:buNone/>
            </a:pPr>
            <a:r>
              <a:rPr lang="en-GB" b="1" dirty="0">
                <a:latin typeface="Open Sans" panose="020B0606030504020204" pitchFamily="34" charset="0"/>
              </a:rPr>
              <a:t>Objectives</a:t>
            </a:r>
          </a:p>
          <a:p>
            <a:pPr marL="0" indent="0" fontAlgn="base">
              <a:buNone/>
            </a:pPr>
            <a:endParaRPr lang="en-GB" sz="1800" b="1" i="0" dirty="0">
              <a:effectLst/>
              <a:latin typeface="Open Sans" panose="020B0606030504020204" pitchFamily="34" charset="0"/>
            </a:endParaRPr>
          </a:p>
          <a:p>
            <a:pPr marL="0" indent="0" fontAlgn="base">
              <a:buNone/>
            </a:pPr>
            <a:r>
              <a:rPr lang="en-GB" sz="1800" i="0" dirty="0">
                <a:effectLst/>
                <a:latin typeface="Open Sans" panose="020B0606030504020204" pitchFamily="34" charset="0"/>
              </a:rPr>
              <a:t>think about what you will be achieving in next year. </a:t>
            </a:r>
          </a:p>
          <a:p>
            <a:pPr marL="0" indent="0" fontAlgn="base">
              <a:buNone/>
            </a:pPr>
            <a:endParaRPr lang="en-GB" sz="1800" i="0" dirty="0">
              <a:effectLst/>
              <a:latin typeface="Open Sans" panose="020B0606030504020204" pitchFamily="34" charset="0"/>
            </a:endParaRPr>
          </a:p>
          <a:p>
            <a:pPr fontAlgn="base"/>
            <a:endParaRPr lang="en-GB" dirty="0">
              <a:latin typeface="Open Sans" panose="020B0606030504020204" pitchFamily="34" charset="0"/>
            </a:endParaRPr>
          </a:p>
          <a:p>
            <a:pPr fontAlgn="base"/>
            <a:endParaRPr lang="en-GB" sz="1800" i="0" dirty="0">
              <a:effectLst/>
              <a:latin typeface="Open Sans" panose="020B0606030504020204" pitchFamily="34" charset="0"/>
            </a:endParaRPr>
          </a:p>
        </p:txBody>
      </p:sp>
    </p:spTree>
    <p:extLst>
      <p:ext uri="{BB962C8B-B14F-4D97-AF65-F5344CB8AC3E}">
        <p14:creationId xmlns:p14="http://schemas.microsoft.com/office/powerpoint/2010/main" val="116122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15" name="Rectangle 2054">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6" name="Rectangle 2056">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7" name="Rectangle 2058">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18" name="Group 2060">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062" name="Oval 2061">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63" name="Oval 2062">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119" name="Rectangle 2064">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20" name="Rectangle 2066">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1" name="Rectangle 2068">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5470C-5303-4CBB-B855-B56E21E29D92}"/>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4700" dirty="0">
                <a:blipFill dpi="0" rotWithShape="1">
                  <a:blip r:embed="rId4"/>
                  <a:srcRect/>
                  <a:tile tx="6350" ty="-127000" sx="65000" sy="64000" flip="none" algn="tl"/>
                </a:blipFill>
              </a:rPr>
              <a:t>Review </a:t>
            </a:r>
          </a:p>
        </p:txBody>
      </p:sp>
      <p:sp>
        <p:nvSpPr>
          <p:cNvPr id="2122" name="Rectangle 2070">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23" name="Group 2072">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074" name="Oval 2073">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75" name="Oval 2074">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2050" name="Picture 2" descr="Defining the terms: Vision, Mission, Goals and Objectives – Professional  Articles on Business &amp; Management, Management Consulting, Software  Engineering and Self Improvement">
            <a:extLst>
              <a:ext uri="{FF2B5EF4-FFF2-40B4-BE49-F238E27FC236}">
                <a16:creationId xmlns:a16="http://schemas.microsoft.com/office/drawing/2014/main" id="{DD56BEDF-3787-4D16-BEF0-395EC89435B0}"/>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415047" y="1144980"/>
            <a:ext cx="6060499" cy="454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46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5470C-5303-4CBB-B855-B56E21E29D92}"/>
              </a:ext>
            </a:extLst>
          </p:cNvPr>
          <p:cNvSpPr>
            <a:spLocks noGrp="1"/>
          </p:cNvSpPr>
          <p:nvPr>
            <p:ph type="title"/>
          </p:nvPr>
        </p:nvSpPr>
        <p:spPr>
          <a:xfrm>
            <a:off x="1286934" y="1465790"/>
            <a:ext cx="3860798" cy="3941345"/>
          </a:xfrm>
        </p:spPr>
        <p:txBody>
          <a:bodyPr>
            <a:normAutofit/>
          </a:bodyPr>
          <a:lstStyle/>
          <a:p>
            <a:r>
              <a:rPr lang="en-GB" sz="6000"/>
              <a:t>Learning outcome</a:t>
            </a:r>
          </a:p>
        </p:txBody>
      </p:sp>
      <p:sp>
        <p:nvSpPr>
          <p:cNvPr id="34"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1359090"/>
            <a:ext cx="5132665" cy="4048046"/>
          </a:xfrm>
        </p:spPr>
        <p:txBody>
          <a:bodyPr anchor="ctr">
            <a:normAutofit/>
          </a:bodyPr>
          <a:lstStyle/>
          <a:p>
            <a:r>
              <a:rPr lang="en-GB" dirty="0"/>
              <a:t>Exploring Vision, Mission, Objectives, Strategies, and Tactics</a:t>
            </a:r>
          </a:p>
          <a:p>
            <a:r>
              <a:rPr lang="en-GB" dirty="0"/>
              <a:t>Recognizing the Vision &amp; Mission Statements of an Organization</a:t>
            </a:r>
          </a:p>
          <a:p>
            <a:r>
              <a:rPr lang="en-GB" dirty="0"/>
              <a:t>Applying Vision, Mission, and Goals Statements</a:t>
            </a:r>
          </a:p>
          <a:p>
            <a:r>
              <a:rPr lang="en-GB" dirty="0"/>
              <a:t>Utilizing the SMART Tool for Objective Creation</a:t>
            </a:r>
          </a:p>
        </p:txBody>
      </p:sp>
      <p:sp>
        <p:nvSpPr>
          <p:cNvPr id="35" name="Rectangle 28">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12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15" name="Rectangle 2054">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6" name="Rectangle 2056">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7" name="Rectangle 2058">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18" name="Group 2060">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062" name="Oval 2061">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63" name="Oval 2062">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119" name="Rectangle 2064">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20" name="Rectangle 2066">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1" name="Rectangle 2068">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5470C-5303-4CBB-B855-B56E21E29D92}"/>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4700" dirty="0">
                <a:blipFill dpi="0" rotWithShape="1">
                  <a:blip r:embed="rId4"/>
                  <a:srcRect/>
                  <a:tile tx="6350" ty="-127000" sx="65000" sy="64000" flip="none" algn="tl"/>
                </a:blipFill>
              </a:rPr>
              <a:t>Vision, Mission, Objectives, Strategies And Tactics</a:t>
            </a:r>
          </a:p>
        </p:txBody>
      </p:sp>
      <p:sp>
        <p:nvSpPr>
          <p:cNvPr id="2122" name="Rectangle 2070">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23" name="Group 2072">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074" name="Oval 2073">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75" name="Oval 2074">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2050" name="Picture 2" descr="Defining the terms: Vision, Mission, Goals and Objectives – Professional  Articles on Business &amp; Management, Management Consulting, Software  Engineering and Self Improvement">
            <a:extLst>
              <a:ext uri="{FF2B5EF4-FFF2-40B4-BE49-F238E27FC236}">
                <a16:creationId xmlns:a16="http://schemas.microsoft.com/office/drawing/2014/main" id="{DD56BEDF-3787-4D16-BEF0-395EC89435B0}"/>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415047" y="1144980"/>
            <a:ext cx="6060499" cy="454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59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903007"/>
            <a:ext cx="5132665" cy="5147596"/>
          </a:xfrm>
        </p:spPr>
        <p:txBody>
          <a:bodyPr anchor="ctr">
            <a:normAutofit/>
          </a:bodyPr>
          <a:lstStyle/>
          <a:p>
            <a:pPr marL="0" indent="0" fontAlgn="base">
              <a:buNone/>
            </a:pPr>
            <a:r>
              <a:rPr lang="en-GB" sz="1400" b="1" i="0" dirty="0">
                <a:effectLst/>
                <a:latin typeface="Helvetica" panose="020B0604020202020204" pitchFamily="34" charset="0"/>
              </a:rPr>
              <a:t>Vision: </a:t>
            </a:r>
            <a:endParaRPr lang="en-GB" sz="1400" dirty="0">
              <a:latin typeface="Open Sans" panose="020B0606030504020204" pitchFamily="34" charset="0"/>
            </a:endParaRPr>
          </a:p>
          <a:p>
            <a:pPr marL="0" indent="0" fontAlgn="base">
              <a:buNone/>
            </a:pPr>
            <a:r>
              <a:rPr lang="en-GB" sz="1400" b="0" i="0" dirty="0">
                <a:effectLst/>
                <a:latin typeface="Open Sans" panose="020B0606030504020204" pitchFamily="34" charset="0"/>
              </a:rPr>
              <a:t>A vision is a Big Picture of “What” the organization wants to achieve in Future. It should inspire people in the organization. It excites people to be part of “What.” And, also motivate to put their energy and time to achieve the future</a:t>
            </a:r>
          </a:p>
          <a:p>
            <a:pPr marL="0" indent="0" fontAlgn="base">
              <a:buNone/>
            </a:pPr>
            <a:r>
              <a:rPr lang="en-GB" sz="1400" b="0" i="0" dirty="0">
                <a:effectLst/>
                <a:latin typeface="Open Sans" panose="020B0606030504020204" pitchFamily="34" charset="0"/>
              </a:rPr>
              <a:t>A good vision statement inspires to create a movement. It describes the desired outcome to invoke a mental image of the organization.</a:t>
            </a:r>
          </a:p>
          <a:p>
            <a:pPr marL="0" indent="0" fontAlgn="base">
              <a:buNone/>
            </a:pPr>
            <a:endParaRPr lang="en-GB" sz="1400" dirty="0">
              <a:latin typeface="Open Sans" panose="020B0606030504020204" pitchFamily="34" charset="0"/>
            </a:endParaRPr>
          </a:p>
          <a:p>
            <a:pPr marL="0" indent="0" fontAlgn="base">
              <a:buNone/>
            </a:pPr>
            <a:r>
              <a:rPr lang="en-GB" sz="1400" b="1" dirty="0">
                <a:latin typeface="Open Sans" panose="020B0606030504020204" pitchFamily="34" charset="0"/>
              </a:rPr>
              <a:t>Mi</a:t>
            </a:r>
            <a:r>
              <a:rPr lang="en-GB" sz="1400" b="1" i="0" dirty="0">
                <a:effectLst/>
                <a:latin typeface="Open Sans" panose="020B0606030504020204" pitchFamily="34" charset="0"/>
              </a:rPr>
              <a:t>ssion:</a:t>
            </a:r>
          </a:p>
          <a:p>
            <a:pPr marL="0" indent="0" fontAlgn="base">
              <a:buNone/>
            </a:pPr>
            <a:r>
              <a:rPr lang="en-GB" sz="1400" i="0" dirty="0">
                <a:effectLst/>
                <a:latin typeface="Open Sans" panose="020B0606030504020204" pitchFamily="34" charset="0"/>
              </a:rPr>
              <a:t>A Mission is about what the organization does to achieve the vision.  A mission is an action statement to achieve the vision. </a:t>
            </a:r>
          </a:p>
          <a:p>
            <a:pPr marL="0" indent="0" fontAlgn="base">
              <a:buNone/>
            </a:pPr>
            <a:r>
              <a:rPr lang="en-GB" sz="1400" i="0" dirty="0">
                <a:effectLst/>
                <a:latin typeface="Open Sans" panose="020B0606030504020204" pitchFamily="34" charset="0"/>
              </a:rPr>
              <a:t>A mission statement is not required to be inspirational. Instead, it provides a clear focus on what an organization does and what it doesn’t.</a:t>
            </a:r>
          </a:p>
          <a:p>
            <a:pPr marL="0" indent="0" fontAlgn="base">
              <a:buNone/>
            </a:pPr>
            <a:endParaRPr lang="en-GB" sz="1400" b="0" i="0" dirty="0">
              <a:effectLst/>
              <a:latin typeface="Open Sans" panose="020B0606030504020204" pitchFamily="34" charset="0"/>
            </a:endParaRPr>
          </a:p>
        </p:txBody>
      </p:sp>
      <p:sp>
        <p:nvSpPr>
          <p:cNvPr id="9"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CE8001E-DC11-44E2-9B71-DD9BE5DCA4D0}"/>
              </a:ext>
            </a:extLst>
          </p:cNvPr>
          <p:cNvSpPr txBox="1"/>
          <p:nvPr/>
        </p:nvSpPr>
        <p:spPr>
          <a:xfrm>
            <a:off x="742122" y="1359089"/>
            <a:ext cx="4638261" cy="1754326"/>
          </a:xfrm>
          <a:prstGeom prst="rect">
            <a:avLst/>
          </a:prstGeom>
          <a:noFill/>
        </p:spPr>
        <p:txBody>
          <a:bodyPr wrap="square">
            <a:spAutoFit/>
          </a:bodyPr>
          <a:lstStyle/>
          <a:p>
            <a:pPr marL="0" indent="0" fontAlgn="base">
              <a:buNone/>
            </a:pPr>
            <a:r>
              <a:rPr lang="en-GB" sz="1800" b="0" i="0" dirty="0">
                <a:effectLst/>
                <a:latin typeface="Open Sans" panose="020B0606030504020204" pitchFamily="34" charset="0"/>
              </a:rPr>
              <a:t>example of an agriculture business:</a:t>
            </a:r>
            <a:br>
              <a:rPr lang="en-GB" sz="1800" b="0" i="0" dirty="0">
                <a:effectLst/>
                <a:latin typeface="Open Sans" panose="020B0606030504020204" pitchFamily="34" charset="0"/>
              </a:rPr>
            </a:br>
            <a:r>
              <a:rPr lang="en-GB" sz="1800" b="0" i="0" dirty="0">
                <a:effectLst/>
                <a:latin typeface="Open Sans" panose="020B0606030504020204" pitchFamily="34" charset="0"/>
              </a:rPr>
              <a:t>“A </a:t>
            </a:r>
            <a:r>
              <a:rPr lang="en-GB" sz="1800" b="1" i="0" dirty="0">
                <a:effectLst/>
                <a:latin typeface="Open Sans" panose="020B0606030504020204" pitchFamily="34" charset="0"/>
              </a:rPr>
              <a:t>Vibrant Economy</a:t>
            </a:r>
            <a:r>
              <a:rPr lang="en-GB" sz="1800" b="0" i="0" dirty="0">
                <a:effectLst/>
                <a:latin typeface="Open Sans" panose="020B0606030504020204" pitchFamily="34" charset="0"/>
              </a:rPr>
              <a:t> is driven by value-added agriculture” Here the </a:t>
            </a:r>
            <a:r>
              <a:rPr lang="en-GB" sz="1800" b="1" i="0" dirty="0">
                <a:effectLst/>
                <a:latin typeface="Open Sans" panose="020B0606030504020204" pitchFamily="34" charset="0"/>
              </a:rPr>
              <a:t>Vibrant Economy</a:t>
            </a:r>
            <a:r>
              <a:rPr lang="en-GB" sz="1800" b="0" i="0" dirty="0">
                <a:effectLst/>
                <a:latin typeface="Open Sans" panose="020B0606030504020204" pitchFamily="34" charset="0"/>
              </a:rPr>
              <a:t> has the ability to inspire the people involved in this agricultural business.</a:t>
            </a:r>
          </a:p>
        </p:txBody>
      </p:sp>
      <p:sp>
        <p:nvSpPr>
          <p:cNvPr id="17" name="TextBox 16">
            <a:extLst>
              <a:ext uri="{FF2B5EF4-FFF2-40B4-BE49-F238E27FC236}">
                <a16:creationId xmlns:a16="http://schemas.microsoft.com/office/drawing/2014/main" id="{8D654DD6-DA0C-47D0-A1C0-170402C2E2EE}"/>
              </a:ext>
            </a:extLst>
          </p:cNvPr>
          <p:cNvSpPr txBox="1"/>
          <p:nvPr/>
        </p:nvSpPr>
        <p:spPr>
          <a:xfrm>
            <a:off x="742122" y="3827941"/>
            <a:ext cx="4479235" cy="1200329"/>
          </a:xfrm>
          <a:prstGeom prst="rect">
            <a:avLst/>
          </a:prstGeom>
          <a:noFill/>
        </p:spPr>
        <p:txBody>
          <a:bodyPr wrap="square">
            <a:spAutoFit/>
          </a:bodyPr>
          <a:lstStyle/>
          <a:p>
            <a:pPr marL="0" indent="0" fontAlgn="base">
              <a:buNone/>
            </a:pPr>
            <a:r>
              <a:rPr lang="en-GB" sz="1800" i="0" dirty="0">
                <a:effectLst/>
                <a:latin typeface="Open Sans" panose="020B0606030504020204" pitchFamily="34" charset="0"/>
              </a:rPr>
              <a:t>“</a:t>
            </a:r>
            <a:r>
              <a:rPr lang="en-GB" sz="1800" b="1" i="0" dirty="0">
                <a:effectLst/>
                <a:latin typeface="Open Sans" panose="020B0606030504020204" pitchFamily="34" charset="0"/>
              </a:rPr>
              <a:t>To create and facilitate </a:t>
            </a:r>
            <a:r>
              <a:rPr lang="en-GB" sz="1800" i="0" dirty="0">
                <a:effectLst/>
                <a:latin typeface="Open Sans" panose="020B0606030504020204" pitchFamily="34" charset="0"/>
              </a:rPr>
              <a:t>the development of value-added agriculture” Here </a:t>
            </a:r>
            <a:r>
              <a:rPr lang="en-GB" sz="1800" b="1" i="0" dirty="0">
                <a:effectLst/>
                <a:latin typeface="Open Sans" panose="020B0606030504020204" pitchFamily="34" charset="0"/>
              </a:rPr>
              <a:t>“Create and facilitate” </a:t>
            </a:r>
            <a:r>
              <a:rPr lang="en-GB" sz="1800" i="0" dirty="0">
                <a:effectLst/>
                <a:latin typeface="Open Sans" panose="020B0606030504020204" pitchFamily="34" charset="0"/>
              </a:rPr>
              <a:t>are two clear focus areas</a:t>
            </a:r>
          </a:p>
        </p:txBody>
      </p:sp>
    </p:spTree>
    <p:extLst>
      <p:ext uri="{BB962C8B-B14F-4D97-AF65-F5344CB8AC3E}">
        <p14:creationId xmlns:p14="http://schemas.microsoft.com/office/powerpoint/2010/main" val="241062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903007"/>
            <a:ext cx="5132665" cy="5147596"/>
          </a:xfrm>
        </p:spPr>
        <p:txBody>
          <a:bodyPr anchor="ctr">
            <a:normAutofit/>
          </a:bodyPr>
          <a:lstStyle/>
          <a:p>
            <a:pPr marL="0" indent="0" fontAlgn="base">
              <a:buNone/>
            </a:pPr>
            <a:r>
              <a:rPr lang="en-GB" sz="1400" b="0" i="0" dirty="0">
                <a:effectLst/>
                <a:latin typeface="Open Sans" panose="020B0606030504020204" pitchFamily="34" charset="0"/>
              </a:rPr>
              <a:t>1. List few example of vision and mission statement of 3 organizations – work in a group </a:t>
            </a:r>
          </a:p>
          <a:p>
            <a:pPr marL="0" indent="0" fontAlgn="base">
              <a:buNone/>
            </a:pPr>
            <a:endParaRPr lang="en-GB" sz="1400" dirty="0">
              <a:latin typeface="Open Sans" panose="020B0606030504020204" pitchFamily="34" charset="0"/>
            </a:endParaRPr>
          </a:p>
          <a:p>
            <a:pPr marL="0" indent="0" fontAlgn="base">
              <a:buNone/>
            </a:pPr>
            <a:r>
              <a:rPr lang="en-GB" sz="1400" b="0" i="0" dirty="0">
                <a:effectLst/>
                <a:latin typeface="Open Sans" panose="020B0606030504020204" pitchFamily="34" charset="0"/>
              </a:rPr>
              <a:t>2. Compare the deference between vison and mission </a:t>
            </a:r>
          </a:p>
        </p:txBody>
      </p:sp>
      <p:sp>
        <p:nvSpPr>
          <p:cNvPr id="9"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CE8001E-DC11-44E2-9B71-DD9BE5DCA4D0}"/>
              </a:ext>
            </a:extLst>
          </p:cNvPr>
          <p:cNvSpPr txBox="1"/>
          <p:nvPr/>
        </p:nvSpPr>
        <p:spPr>
          <a:xfrm>
            <a:off x="742122" y="1359089"/>
            <a:ext cx="4638261" cy="923330"/>
          </a:xfrm>
          <a:prstGeom prst="rect">
            <a:avLst/>
          </a:prstGeom>
          <a:noFill/>
        </p:spPr>
        <p:txBody>
          <a:bodyPr wrap="square">
            <a:spAutoFit/>
          </a:bodyPr>
          <a:lstStyle/>
          <a:p>
            <a:pPr marL="0" indent="0" fontAlgn="base">
              <a:buNone/>
            </a:pPr>
            <a:r>
              <a:rPr lang="en-US" b="1" dirty="0">
                <a:latin typeface="Open Sans" panose="020B0606030504020204" pitchFamily="34" charset="0"/>
              </a:rPr>
              <a:t>E</a:t>
            </a:r>
            <a:r>
              <a:rPr lang="en-GB" b="1" dirty="0">
                <a:latin typeface="Open Sans" panose="020B0606030504020204" pitchFamily="34" charset="0"/>
              </a:rPr>
              <a:t>exercise 1</a:t>
            </a:r>
          </a:p>
          <a:p>
            <a:pPr marL="0" indent="0" fontAlgn="base">
              <a:buNone/>
            </a:pPr>
            <a:endParaRPr lang="en-GB" b="1" dirty="0">
              <a:latin typeface="Open Sans" panose="020B0606030504020204" pitchFamily="34" charset="0"/>
            </a:endParaRPr>
          </a:p>
          <a:p>
            <a:pPr marL="0" indent="0" fontAlgn="base">
              <a:buNone/>
            </a:pPr>
            <a:r>
              <a:rPr lang="en-GB" b="1" dirty="0">
                <a:latin typeface="Open Sans" panose="020B0606030504020204" pitchFamily="34" charset="0"/>
              </a:rPr>
              <a:t>Vision and Mission </a:t>
            </a:r>
            <a:endParaRPr lang="en-GB" sz="1800" b="1" i="0" dirty="0">
              <a:effectLst/>
              <a:latin typeface="Open Sans" panose="020B0606030504020204" pitchFamily="34" charset="0"/>
            </a:endParaRPr>
          </a:p>
        </p:txBody>
      </p:sp>
    </p:spTree>
    <p:extLst>
      <p:ext uri="{BB962C8B-B14F-4D97-AF65-F5344CB8AC3E}">
        <p14:creationId xmlns:p14="http://schemas.microsoft.com/office/powerpoint/2010/main" val="3754618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903007"/>
            <a:ext cx="5132665" cy="5147596"/>
          </a:xfrm>
        </p:spPr>
        <p:txBody>
          <a:bodyPr anchor="ctr">
            <a:normAutofit/>
          </a:bodyPr>
          <a:lstStyle/>
          <a:p>
            <a:pPr marL="0" indent="0" fontAlgn="base">
              <a:buNone/>
            </a:pPr>
            <a:r>
              <a:rPr lang="en-GB" sz="1400" b="0" i="0" dirty="0">
                <a:effectLst/>
                <a:latin typeface="Open Sans" panose="020B0606030504020204" pitchFamily="34" charset="0"/>
              </a:rPr>
              <a:t>1. What is our ideal future/world/society?</a:t>
            </a:r>
            <a:endParaRPr lang="en-GB" sz="1400" dirty="0">
              <a:latin typeface="Open Sans" panose="020B0606030504020204" pitchFamily="34" charset="0"/>
            </a:endParaRPr>
          </a:p>
          <a:p>
            <a:pPr marL="0" indent="0" fontAlgn="base">
              <a:buNone/>
            </a:pPr>
            <a:r>
              <a:rPr lang="en-GB" sz="1400" b="0" i="0" dirty="0">
                <a:effectLst/>
                <a:latin typeface="Open Sans" panose="020B0606030504020204" pitchFamily="34" charset="0"/>
              </a:rPr>
              <a:t>2. What is the biggest difference we could cause? </a:t>
            </a:r>
          </a:p>
        </p:txBody>
      </p:sp>
      <p:sp>
        <p:nvSpPr>
          <p:cNvPr id="9"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CE8001E-DC11-44E2-9B71-DD9BE5DCA4D0}"/>
              </a:ext>
            </a:extLst>
          </p:cNvPr>
          <p:cNvSpPr txBox="1"/>
          <p:nvPr/>
        </p:nvSpPr>
        <p:spPr>
          <a:xfrm>
            <a:off x="742122" y="1359089"/>
            <a:ext cx="4638261" cy="3139321"/>
          </a:xfrm>
          <a:prstGeom prst="rect">
            <a:avLst/>
          </a:prstGeom>
          <a:noFill/>
        </p:spPr>
        <p:txBody>
          <a:bodyPr wrap="square">
            <a:spAutoFit/>
          </a:bodyPr>
          <a:lstStyle/>
          <a:p>
            <a:pPr marL="0" indent="0" fontAlgn="base">
              <a:buNone/>
            </a:pPr>
            <a:r>
              <a:rPr lang="en-US" b="1" dirty="0">
                <a:latin typeface="Open Sans" panose="020B0606030504020204" pitchFamily="34" charset="0"/>
              </a:rPr>
              <a:t>E</a:t>
            </a:r>
            <a:r>
              <a:rPr lang="en-GB" b="1" dirty="0">
                <a:latin typeface="Open Sans" panose="020B0606030504020204" pitchFamily="34" charset="0"/>
              </a:rPr>
              <a:t>exercise 2 </a:t>
            </a:r>
          </a:p>
          <a:p>
            <a:pPr marL="0" indent="0" fontAlgn="base">
              <a:buNone/>
            </a:pPr>
            <a:endParaRPr lang="en-GB" b="1" dirty="0">
              <a:latin typeface="Open Sans" panose="020B0606030504020204" pitchFamily="34" charset="0"/>
            </a:endParaRPr>
          </a:p>
          <a:p>
            <a:pPr marL="0" indent="0" fontAlgn="base">
              <a:buNone/>
            </a:pPr>
            <a:r>
              <a:rPr lang="en-GB" b="1" dirty="0">
                <a:latin typeface="Open Sans" panose="020B0606030504020204" pitchFamily="34" charset="0"/>
              </a:rPr>
              <a:t>Vision</a:t>
            </a:r>
          </a:p>
          <a:p>
            <a:pPr marL="0" indent="0" fontAlgn="base">
              <a:buNone/>
            </a:pPr>
            <a:endParaRPr lang="en-GB" sz="1800" b="1" i="0" dirty="0">
              <a:effectLst/>
              <a:latin typeface="Open Sans" panose="020B0606030504020204" pitchFamily="34" charset="0"/>
            </a:endParaRPr>
          </a:p>
          <a:p>
            <a:pPr marL="0" indent="0" fontAlgn="base">
              <a:buNone/>
            </a:pPr>
            <a:r>
              <a:rPr lang="en-GB" sz="1800" i="0" dirty="0">
                <a:effectLst/>
                <a:latin typeface="Open Sans" panose="020B0606030504020204" pitchFamily="34" charset="0"/>
              </a:rPr>
              <a:t>think about your ideal future</a:t>
            </a:r>
          </a:p>
          <a:p>
            <a:pPr marL="0" indent="0" fontAlgn="base">
              <a:buNone/>
            </a:pPr>
            <a:endParaRPr lang="en-GB" sz="1800" i="0" dirty="0">
              <a:effectLst/>
              <a:latin typeface="Open Sans" panose="020B0606030504020204" pitchFamily="34" charset="0"/>
            </a:endParaRPr>
          </a:p>
          <a:p>
            <a:pPr marL="285750" indent="-285750" fontAlgn="base">
              <a:buFont typeface="Arial" panose="020B0604020202020204" pitchFamily="34" charset="0"/>
              <a:buChar char="•"/>
            </a:pPr>
            <a:r>
              <a:rPr lang="en-GB" sz="1800" i="0" dirty="0">
                <a:effectLst/>
                <a:latin typeface="Open Sans" panose="020B0606030504020204" pitchFamily="34" charset="0"/>
              </a:rPr>
              <a:t>Get your team or a few colleagues together</a:t>
            </a:r>
          </a:p>
          <a:p>
            <a:pPr marL="285750" indent="-285750" fontAlgn="base">
              <a:buFont typeface="Arial" panose="020B0604020202020204" pitchFamily="34" charset="0"/>
              <a:buChar char="•"/>
            </a:pPr>
            <a:r>
              <a:rPr lang="en-GB" sz="1800" i="0" dirty="0">
                <a:effectLst/>
                <a:latin typeface="Open Sans" panose="020B0606030504020204" pitchFamily="34" charset="0"/>
              </a:rPr>
              <a:t>Imagine you could not fail</a:t>
            </a:r>
          </a:p>
          <a:p>
            <a:pPr marL="285750" indent="-285750" fontAlgn="base">
              <a:buFont typeface="Arial" panose="020B0604020202020204" pitchFamily="34" charset="0"/>
              <a:buChar char="•"/>
            </a:pPr>
            <a:r>
              <a:rPr lang="en-GB" sz="1800" i="0" dirty="0">
                <a:effectLst/>
                <a:latin typeface="Open Sans" panose="020B0606030504020204" pitchFamily="34" charset="0"/>
              </a:rPr>
              <a:t>Ask yourself the following questions and note down some thoughts</a:t>
            </a:r>
          </a:p>
        </p:txBody>
      </p:sp>
    </p:spTree>
    <p:extLst>
      <p:ext uri="{BB962C8B-B14F-4D97-AF65-F5344CB8AC3E}">
        <p14:creationId xmlns:p14="http://schemas.microsoft.com/office/powerpoint/2010/main" val="38880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903007"/>
            <a:ext cx="5132665" cy="5147596"/>
          </a:xfrm>
        </p:spPr>
        <p:txBody>
          <a:bodyPr anchor="ctr">
            <a:normAutofit/>
          </a:bodyPr>
          <a:lstStyle/>
          <a:p>
            <a:pPr marL="342900" indent="-342900" fontAlgn="base">
              <a:buAutoNum type="arabicPeriod"/>
            </a:pPr>
            <a:r>
              <a:rPr lang="en-GB" sz="1400" b="0" i="0" dirty="0">
                <a:effectLst/>
                <a:latin typeface="Open Sans" panose="020B0606030504020204" pitchFamily="34" charset="0"/>
              </a:rPr>
              <a:t>What do we do and how?</a:t>
            </a:r>
          </a:p>
          <a:p>
            <a:pPr marL="342900" indent="-342900" fontAlgn="base">
              <a:buAutoNum type="arabicPeriod"/>
            </a:pPr>
            <a:r>
              <a:rPr lang="en-GB" sz="1400" b="0" i="0" dirty="0">
                <a:effectLst/>
                <a:latin typeface="Open Sans" panose="020B0606030504020204" pitchFamily="34" charset="0"/>
              </a:rPr>
              <a:t>Who do we do it for? </a:t>
            </a:r>
          </a:p>
          <a:p>
            <a:pPr marL="342900" indent="-342900" fontAlgn="base">
              <a:buAutoNum type="arabicPeriod"/>
            </a:pPr>
            <a:r>
              <a:rPr lang="en-GB" sz="1400" b="0" i="0" dirty="0">
                <a:effectLst/>
                <a:latin typeface="Open Sans" panose="020B0606030504020204" pitchFamily="34" charset="0"/>
              </a:rPr>
              <a:t>Why do we do it? </a:t>
            </a:r>
          </a:p>
          <a:p>
            <a:pPr marL="342900" indent="-342900" fontAlgn="base">
              <a:buAutoNum type="arabicPeriod"/>
            </a:pPr>
            <a:endParaRPr lang="en-GB" sz="1400" dirty="0">
              <a:latin typeface="Open Sans" panose="020B0606030504020204" pitchFamily="34" charset="0"/>
            </a:endParaRPr>
          </a:p>
          <a:p>
            <a:pPr marL="0" indent="0" fontAlgn="base">
              <a:buNone/>
            </a:pPr>
            <a:r>
              <a:rPr lang="en-GB" sz="1400" b="0" i="0" dirty="0">
                <a:effectLst/>
                <a:latin typeface="Open Sans" panose="020B0606030504020204" pitchFamily="34" charset="0"/>
              </a:rPr>
              <a:t>Use this phrase and modify your mission statement</a:t>
            </a:r>
          </a:p>
          <a:p>
            <a:pPr marL="0" indent="0" fontAlgn="base">
              <a:buNone/>
            </a:pPr>
            <a:r>
              <a:rPr lang="en-GB" sz="1400" b="0" i="0" dirty="0">
                <a:effectLst/>
                <a:latin typeface="Open Sans" panose="020B0606030504020204" pitchFamily="34" charset="0"/>
              </a:rPr>
              <a:t>We… for… because .. </a:t>
            </a:r>
          </a:p>
        </p:txBody>
      </p:sp>
      <p:sp>
        <p:nvSpPr>
          <p:cNvPr id="9"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CE8001E-DC11-44E2-9B71-DD9BE5DCA4D0}"/>
              </a:ext>
            </a:extLst>
          </p:cNvPr>
          <p:cNvSpPr txBox="1"/>
          <p:nvPr/>
        </p:nvSpPr>
        <p:spPr>
          <a:xfrm>
            <a:off x="742122" y="1359089"/>
            <a:ext cx="4638261" cy="3139321"/>
          </a:xfrm>
          <a:prstGeom prst="rect">
            <a:avLst/>
          </a:prstGeom>
          <a:noFill/>
        </p:spPr>
        <p:txBody>
          <a:bodyPr wrap="square">
            <a:spAutoFit/>
          </a:bodyPr>
          <a:lstStyle/>
          <a:p>
            <a:pPr marL="0" indent="0" fontAlgn="base">
              <a:buNone/>
            </a:pPr>
            <a:r>
              <a:rPr lang="en-US" b="1" dirty="0">
                <a:latin typeface="Open Sans" panose="020B0606030504020204" pitchFamily="34" charset="0"/>
              </a:rPr>
              <a:t>E</a:t>
            </a:r>
            <a:r>
              <a:rPr lang="en-GB" b="1" dirty="0">
                <a:latin typeface="Open Sans" panose="020B0606030504020204" pitchFamily="34" charset="0"/>
              </a:rPr>
              <a:t>exercise 3 </a:t>
            </a:r>
          </a:p>
          <a:p>
            <a:pPr marL="0" indent="0" fontAlgn="base">
              <a:buNone/>
            </a:pPr>
            <a:endParaRPr lang="en-GB" b="1" dirty="0">
              <a:latin typeface="Open Sans" panose="020B0606030504020204" pitchFamily="34" charset="0"/>
            </a:endParaRPr>
          </a:p>
          <a:p>
            <a:pPr marL="0" indent="0" fontAlgn="base">
              <a:buNone/>
            </a:pPr>
            <a:r>
              <a:rPr lang="en-GB" b="1" dirty="0">
                <a:latin typeface="Open Sans" panose="020B0606030504020204" pitchFamily="34" charset="0"/>
              </a:rPr>
              <a:t>Mission</a:t>
            </a:r>
          </a:p>
          <a:p>
            <a:pPr marL="0" indent="0" fontAlgn="base">
              <a:buNone/>
            </a:pPr>
            <a:endParaRPr lang="en-GB" sz="1800" b="1" i="0" dirty="0">
              <a:effectLst/>
              <a:latin typeface="Open Sans" panose="020B0606030504020204" pitchFamily="34" charset="0"/>
            </a:endParaRPr>
          </a:p>
          <a:p>
            <a:pPr marL="0" indent="0" fontAlgn="base">
              <a:buNone/>
            </a:pPr>
            <a:r>
              <a:rPr lang="en-GB" sz="1800" i="0" dirty="0">
                <a:effectLst/>
                <a:latin typeface="Open Sans" panose="020B0606030504020204" pitchFamily="34" charset="0"/>
              </a:rPr>
              <a:t>think about how you will realise</a:t>
            </a:r>
          </a:p>
          <a:p>
            <a:pPr marL="0" indent="0" fontAlgn="base">
              <a:buNone/>
            </a:pPr>
            <a:r>
              <a:rPr lang="en-GB" sz="1800" i="0" dirty="0">
                <a:effectLst/>
                <a:latin typeface="Open Sans" panose="020B0606030504020204" pitchFamily="34" charset="0"/>
              </a:rPr>
              <a:t>your vision</a:t>
            </a:r>
          </a:p>
          <a:p>
            <a:pPr marL="0" indent="0" fontAlgn="base">
              <a:buNone/>
            </a:pPr>
            <a:endParaRPr lang="en-GB" sz="1800" i="0" dirty="0">
              <a:effectLst/>
              <a:latin typeface="Open Sans" panose="020B0606030504020204" pitchFamily="34" charset="0"/>
            </a:endParaRPr>
          </a:p>
          <a:p>
            <a:pPr marL="285750" indent="-285750" fontAlgn="base">
              <a:buFont typeface="Arial" panose="020B0604020202020204" pitchFamily="34" charset="0"/>
              <a:buChar char="•"/>
            </a:pPr>
            <a:r>
              <a:rPr lang="en-GB" sz="1800" i="0" dirty="0">
                <a:effectLst/>
                <a:latin typeface="Open Sans" panose="020B0606030504020204" pitchFamily="34" charset="0"/>
              </a:rPr>
              <a:t>Ask yourself the following questions and note down some thoughts</a:t>
            </a:r>
          </a:p>
          <a:p>
            <a:pPr marL="285750" indent="-285750" fontAlgn="base">
              <a:buFont typeface="Arial" panose="020B0604020202020204" pitchFamily="34" charset="0"/>
              <a:buChar char="•"/>
            </a:pPr>
            <a:endParaRPr lang="en-GB" dirty="0">
              <a:latin typeface="Open Sans" panose="020B0606030504020204" pitchFamily="34" charset="0"/>
            </a:endParaRPr>
          </a:p>
          <a:p>
            <a:pPr fontAlgn="base"/>
            <a:endParaRPr lang="en-GB" sz="1800" i="0" dirty="0">
              <a:effectLst/>
              <a:latin typeface="Open Sans" panose="020B0606030504020204" pitchFamily="34" charset="0"/>
            </a:endParaRPr>
          </a:p>
        </p:txBody>
      </p:sp>
    </p:spTree>
    <p:extLst>
      <p:ext uri="{BB962C8B-B14F-4D97-AF65-F5344CB8AC3E}">
        <p14:creationId xmlns:p14="http://schemas.microsoft.com/office/powerpoint/2010/main" val="350861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903007"/>
            <a:ext cx="5132665" cy="5147596"/>
          </a:xfrm>
        </p:spPr>
        <p:txBody>
          <a:bodyPr anchor="ctr">
            <a:normAutofit/>
          </a:bodyPr>
          <a:lstStyle/>
          <a:p>
            <a:pPr marL="0" indent="0" fontAlgn="base">
              <a:buNone/>
            </a:pPr>
            <a:r>
              <a:rPr lang="en-GB" sz="1400" b="1" dirty="0">
                <a:solidFill>
                  <a:srgbClr val="33333A"/>
                </a:solidFill>
                <a:latin typeface="Helvetica" panose="020B0604020202020204" pitchFamily="34" charset="0"/>
              </a:rPr>
              <a:t>Goals and Objectives:</a:t>
            </a:r>
          </a:p>
          <a:p>
            <a:pPr marL="0" indent="0" fontAlgn="base">
              <a:buNone/>
            </a:pPr>
            <a:endParaRPr lang="en-GB" sz="1400" dirty="0">
              <a:solidFill>
                <a:srgbClr val="101010"/>
              </a:solidFill>
              <a:latin typeface="Open Sans" panose="020B0606030504020204" pitchFamily="34" charset="0"/>
            </a:endParaRPr>
          </a:p>
          <a:p>
            <a:pPr marL="0" indent="0" fontAlgn="base">
              <a:buNone/>
            </a:pPr>
            <a:r>
              <a:rPr lang="en-GB" sz="1400" b="1" dirty="0">
                <a:solidFill>
                  <a:srgbClr val="101010"/>
                </a:solidFill>
                <a:latin typeface="Open Sans" panose="020B0606030504020204" pitchFamily="34" charset="0"/>
              </a:rPr>
              <a:t>Goals</a:t>
            </a:r>
            <a:r>
              <a:rPr lang="en-GB" sz="1400" dirty="0">
                <a:solidFill>
                  <a:srgbClr val="101010"/>
                </a:solidFill>
                <a:latin typeface="Open Sans" panose="020B0606030504020204" pitchFamily="34" charset="0"/>
              </a:rPr>
              <a:t> are statements of mileposts to achieve the vision.  Goals describe – what you want to achieve through your efforts.</a:t>
            </a:r>
          </a:p>
          <a:p>
            <a:pPr marL="0" indent="0" fontAlgn="base">
              <a:buNone/>
            </a:pPr>
            <a:endParaRPr lang="en-GB" sz="1400" dirty="0">
              <a:solidFill>
                <a:srgbClr val="101010"/>
              </a:solidFill>
              <a:latin typeface="Open Sans" panose="020B0606030504020204" pitchFamily="34" charset="0"/>
            </a:endParaRPr>
          </a:p>
          <a:p>
            <a:pPr marL="0" indent="0" fontAlgn="base">
              <a:buNone/>
            </a:pPr>
            <a:r>
              <a:rPr lang="en-GB" sz="1400" dirty="0">
                <a:solidFill>
                  <a:srgbClr val="101010"/>
                </a:solidFill>
                <a:latin typeface="Open Sans" panose="020B0606030504020204" pitchFamily="34" charset="0"/>
              </a:rPr>
              <a:t>And, an </a:t>
            </a:r>
            <a:r>
              <a:rPr lang="en-GB" sz="1400" b="1" dirty="0">
                <a:solidFill>
                  <a:srgbClr val="101010"/>
                </a:solidFill>
                <a:latin typeface="Open Sans" panose="020B0606030504020204" pitchFamily="34" charset="0"/>
              </a:rPr>
              <a:t>objective</a:t>
            </a:r>
            <a:r>
              <a:rPr lang="en-GB" sz="1400" dirty="0">
                <a:solidFill>
                  <a:srgbClr val="101010"/>
                </a:solidFill>
                <a:latin typeface="Open Sans" panose="020B0606030504020204" pitchFamily="34" charset="0"/>
              </a:rPr>
              <a:t> is a time-sensitive statement to achieve goals. We defined it in </a:t>
            </a:r>
            <a:r>
              <a:rPr lang="en-GB" sz="1400" b="1" dirty="0">
                <a:solidFill>
                  <a:srgbClr val="101010"/>
                </a:solidFill>
                <a:latin typeface="Open Sans" panose="020B0606030504020204" pitchFamily="34" charset="0"/>
              </a:rPr>
              <a:t>SMART</a:t>
            </a:r>
          </a:p>
          <a:p>
            <a:pPr marL="0" indent="0" fontAlgn="base">
              <a:buNone/>
            </a:pPr>
            <a:endParaRPr lang="en-GB" sz="1400" b="0" i="0" dirty="0">
              <a:effectLst/>
              <a:latin typeface="Open Sans" panose="020B0606030504020204" pitchFamily="34" charset="0"/>
            </a:endParaRPr>
          </a:p>
        </p:txBody>
      </p:sp>
      <p:sp>
        <p:nvSpPr>
          <p:cNvPr id="9"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CE8001E-DC11-44E2-9B71-DD9BE5DCA4D0}"/>
              </a:ext>
            </a:extLst>
          </p:cNvPr>
          <p:cNvSpPr txBox="1"/>
          <p:nvPr/>
        </p:nvSpPr>
        <p:spPr>
          <a:xfrm>
            <a:off x="897269" y="1140961"/>
            <a:ext cx="4638261" cy="1754326"/>
          </a:xfrm>
          <a:prstGeom prst="rect">
            <a:avLst/>
          </a:prstGeom>
          <a:noFill/>
        </p:spPr>
        <p:txBody>
          <a:bodyPr wrap="square">
            <a:spAutoFit/>
          </a:bodyPr>
          <a:lstStyle/>
          <a:p>
            <a:pPr marL="285750" indent="-285750" fontAlgn="base">
              <a:buFont typeface="Arial" panose="020B0604020202020204" pitchFamily="34" charset="0"/>
              <a:buChar char="•"/>
            </a:pPr>
            <a:r>
              <a:rPr lang="en-GB" dirty="0">
                <a:solidFill>
                  <a:srgbClr val="101010"/>
                </a:solidFill>
                <a:latin typeface="Open Sans" panose="020B0606030504020204" pitchFamily="34" charset="0"/>
              </a:rPr>
              <a:t>Improve profitability</a:t>
            </a:r>
          </a:p>
          <a:p>
            <a:pPr fontAlgn="base"/>
            <a:endParaRPr lang="en-GB" dirty="0">
              <a:solidFill>
                <a:srgbClr val="101010"/>
              </a:solidFill>
              <a:latin typeface="Open Sans" panose="020B0606030504020204" pitchFamily="34" charset="0"/>
            </a:endParaRPr>
          </a:p>
          <a:p>
            <a:pPr marL="285750" indent="-285750" fontAlgn="base">
              <a:buFont typeface="Arial" panose="020B0604020202020204" pitchFamily="34" charset="0"/>
              <a:buChar char="•"/>
            </a:pPr>
            <a:r>
              <a:rPr lang="en-GB" sz="1400" dirty="0">
                <a:solidFill>
                  <a:srgbClr val="101010"/>
                </a:solidFill>
                <a:latin typeface="Open Sans" panose="020B0606030504020204" pitchFamily="34" charset="0"/>
              </a:rPr>
              <a:t>I want to become known as an expert in business strategy</a:t>
            </a:r>
          </a:p>
          <a:p>
            <a:pPr marL="285750" indent="-285750" fontAlgn="base">
              <a:buFont typeface="Arial" panose="020B0604020202020204" pitchFamily="34" charset="0"/>
              <a:buChar char="•"/>
            </a:pPr>
            <a:r>
              <a:rPr lang="en-GB" sz="1400" dirty="0">
                <a:solidFill>
                  <a:srgbClr val="101010"/>
                </a:solidFill>
                <a:latin typeface="Open Sans" panose="020B0606030504020204" pitchFamily="34" charset="0"/>
              </a:rPr>
              <a:t>I will commit to my career development and learn how to manage a business</a:t>
            </a:r>
          </a:p>
          <a:p>
            <a:pPr marL="285750" indent="-285750" fontAlgn="base">
              <a:buFont typeface="Arial" panose="020B0604020202020204" pitchFamily="34" charset="0"/>
              <a:buChar char="•"/>
            </a:pPr>
            <a:r>
              <a:rPr lang="en-GB" sz="1400" dirty="0">
                <a:solidFill>
                  <a:srgbClr val="101010"/>
                </a:solidFill>
                <a:latin typeface="Open Sans" panose="020B0606030504020204" pitchFamily="34" charset="0"/>
              </a:rPr>
              <a:t>I want to build more business contacts</a:t>
            </a:r>
            <a:endParaRPr lang="en-GB" sz="1600" dirty="0">
              <a:solidFill>
                <a:srgbClr val="101010"/>
              </a:solidFill>
              <a:latin typeface="Open Sans" panose="020B0606030504020204" pitchFamily="34" charset="0"/>
            </a:endParaRPr>
          </a:p>
        </p:txBody>
      </p:sp>
      <p:sp>
        <p:nvSpPr>
          <p:cNvPr id="17" name="TextBox 16">
            <a:extLst>
              <a:ext uri="{FF2B5EF4-FFF2-40B4-BE49-F238E27FC236}">
                <a16:creationId xmlns:a16="http://schemas.microsoft.com/office/drawing/2014/main" id="{8D654DD6-DA0C-47D0-A1C0-170402C2E2EE}"/>
              </a:ext>
            </a:extLst>
          </p:cNvPr>
          <p:cNvSpPr txBox="1"/>
          <p:nvPr/>
        </p:nvSpPr>
        <p:spPr>
          <a:xfrm>
            <a:off x="976781" y="3429000"/>
            <a:ext cx="4479235" cy="2923877"/>
          </a:xfrm>
          <a:prstGeom prst="rect">
            <a:avLst/>
          </a:prstGeom>
          <a:noFill/>
        </p:spPr>
        <p:txBody>
          <a:bodyPr wrap="square">
            <a:spAutoFit/>
          </a:bodyPr>
          <a:lstStyle/>
          <a:p>
            <a:pPr marL="285750" indent="-285750" fontAlgn="base">
              <a:buFont typeface="Arial" panose="020B0604020202020204" pitchFamily="34" charset="0"/>
              <a:buChar char="•"/>
            </a:pPr>
            <a:r>
              <a:rPr lang="en-GB" dirty="0">
                <a:solidFill>
                  <a:srgbClr val="101010"/>
                </a:solidFill>
                <a:latin typeface="Open Sans" panose="020B0606030504020204" pitchFamily="34" charset="0"/>
              </a:rPr>
              <a:t>10k net profit as 20% of investment in the year 2022.</a:t>
            </a:r>
          </a:p>
          <a:p>
            <a:pPr marL="285750" indent="-285750" fontAlgn="base">
              <a:buFont typeface="Arial" panose="020B0604020202020204" pitchFamily="34" charset="0"/>
              <a:buChar char="•"/>
            </a:pPr>
            <a:endParaRPr lang="en-GB" dirty="0">
              <a:solidFill>
                <a:srgbClr val="101010"/>
              </a:solidFill>
              <a:latin typeface="Open Sans" panose="020B0606030504020204" pitchFamily="34" charset="0"/>
            </a:endParaRPr>
          </a:p>
          <a:p>
            <a:pPr marL="285750" indent="-285750" fontAlgn="base">
              <a:buFont typeface="Arial" panose="020B0604020202020204" pitchFamily="34" charset="0"/>
              <a:buChar char="•"/>
            </a:pPr>
            <a:r>
              <a:rPr lang="en-GB" sz="1400" dirty="0">
                <a:solidFill>
                  <a:srgbClr val="101010"/>
                </a:solidFill>
                <a:latin typeface="Open Sans" panose="020B0606030504020204" pitchFamily="34" charset="0"/>
              </a:rPr>
              <a:t>I will complete my business management degree in 2023.</a:t>
            </a:r>
          </a:p>
          <a:p>
            <a:pPr marL="285750" indent="-285750" fontAlgn="base">
              <a:buFont typeface="Arial" panose="020B0604020202020204" pitchFamily="34" charset="0"/>
              <a:buChar char="•"/>
            </a:pPr>
            <a:r>
              <a:rPr lang="en-GB" sz="1400" dirty="0">
                <a:solidFill>
                  <a:srgbClr val="101010"/>
                </a:solidFill>
                <a:latin typeface="Open Sans" panose="020B0606030504020204" pitchFamily="34" charset="0"/>
              </a:rPr>
              <a:t>I will attend 90% of my management lectures and ask/ clarify at least one question in all classes this semester.   </a:t>
            </a:r>
          </a:p>
          <a:p>
            <a:pPr marL="285750" indent="-285750" fontAlgn="base">
              <a:buFont typeface="Arial" panose="020B0604020202020204" pitchFamily="34" charset="0"/>
              <a:buChar char="•"/>
            </a:pPr>
            <a:r>
              <a:rPr lang="en-GB" sz="1400" dirty="0">
                <a:solidFill>
                  <a:srgbClr val="101010"/>
                </a:solidFill>
                <a:latin typeface="Open Sans" panose="020B0606030504020204" pitchFamily="34" charset="0"/>
              </a:rPr>
              <a:t>I will work with the lecturers and my classmates to practise my networking skills by the end of this semester.</a:t>
            </a:r>
          </a:p>
          <a:p>
            <a:pPr fontAlgn="base"/>
            <a:endParaRPr lang="en-GB" dirty="0">
              <a:solidFill>
                <a:srgbClr val="101010"/>
              </a:solidFill>
              <a:latin typeface="Open Sans" panose="020B0606030504020204" pitchFamily="34" charset="0"/>
            </a:endParaRPr>
          </a:p>
        </p:txBody>
      </p:sp>
    </p:spTree>
    <p:extLst>
      <p:ext uri="{BB962C8B-B14F-4D97-AF65-F5344CB8AC3E}">
        <p14:creationId xmlns:p14="http://schemas.microsoft.com/office/powerpoint/2010/main" val="61809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3AC9-4336-A216-3DEA-964B47915D1E}"/>
              </a:ext>
            </a:extLst>
          </p:cNvPr>
          <p:cNvSpPr>
            <a:spLocks noGrp="1"/>
          </p:cNvSpPr>
          <p:nvPr>
            <p:ph type="title"/>
          </p:nvPr>
        </p:nvSpPr>
        <p:spPr/>
        <p:txBody>
          <a:bodyPr/>
          <a:lstStyle/>
          <a:p>
            <a:r>
              <a:rPr lang="en-US" dirty="0"/>
              <a:t>Goal and objective</a:t>
            </a:r>
            <a:endParaRPr lang="en-GB" dirty="0"/>
          </a:p>
        </p:txBody>
      </p:sp>
      <p:graphicFrame>
        <p:nvGraphicFramePr>
          <p:cNvPr id="4" name="Table 4">
            <a:extLst>
              <a:ext uri="{FF2B5EF4-FFF2-40B4-BE49-F238E27FC236}">
                <a16:creationId xmlns:a16="http://schemas.microsoft.com/office/drawing/2014/main" id="{A6C0260A-B374-CFBF-5175-52835092EE14}"/>
              </a:ext>
            </a:extLst>
          </p:cNvPr>
          <p:cNvGraphicFramePr>
            <a:graphicFrameLocks noGrp="1"/>
          </p:cNvGraphicFramePr>
          <p:nvPr>
            <p:ph idx="1"/>
            <p:extLst>
              <p:ext uri="{D42A27DB-BD31-4B8C-83A1-F6EECF244321}">
                <p14:modId xmlns:p14="http://schemas.microsoft.com/office/powerpoint/2010/main" val="808327462"/>
              </p:ext>
            </p:extLst>
          </p:nvPr>
        </p:nvGraphicFramePr>
        <p:xfrm>
          <a:off x="1063752" y="1755140"/>
          <a:ext cx="9129102" cy="4369956"/>
        </p:xfrm>
        <a:graphic>
          <a:graphicData uri="http://schemas.openxmlformats.org/drawingml/2006/table">
            <a:tbl>
              <a:tblPr firstRow="1" bandRow="1">
                <a:tableStyleId>{5C22544A-7EE6-4342-B048-85BDC9FD1C3A}</a:tableStyleId>
              </a:tblPr>
              <a:tblGrid>
                <a:gridCol w="2365248">
                  <a:extLst>
                    <a:ext uri="{9D8B030D-6E8A-4147-A177-3AD203B41FA5}">
                      <a16:colId xmlns:a16="http://schemas.microsoft.com/office/drawing/2014/main" val="643553828"/>
                    </a:ext>
                  </a:extLst>
                </a:gridCol>
                <a:gridCol w="3505200">
                  <a:extLst>
                    <a:ext uri="{9D8B030D-6E8A-4147-A177-3AD203B41FA5}">
                      <a16:colId xmlns:a16="http://schemas.microsoft.com/office/drawing/2014/main" val="1522628373"/>
                    </a:ext>
                  </a:extLst>
                </a:gridCol>
                <a:gridCol w="3258654">
                  <a:extLst>
                    <a:ext uri="{9D8B030D-6E8A-4147-A177-3AD203B41FA5}">
                      <a16:colId xmlns:a16="http://schemas.microsoft.com/office/drawing/2014/main" val="3007201182"/>
                    </a:ext>
                  </a:extLst>
                </a:gridCol>
              </a:tblGrid>
              <a:tr h="683260">
                <a:tc>
                  <a:txBody>
                    <a:bodyPr/>
                    <a:lstStyle/>
                    <a:p>
                      <a:pPr algn="ctr"/>
                      <a:endParaRPr lang="en-GB" dirty="0">
                        <a:latin typeface="Open Sans" pitchFamily="2" charset="0"/>
                        <a:ea typeface="Open Sans" pitchFamily="2" charset="0"/>
                        <a:cs typeface="Open Sans" pitchFamily="2" charset="0"/>
                      </a:endParaRPr>
                    </a:p>
                  </a:txBody>
                  <a:tcPr>
                    <a:noFill/>
                  </a:tcPr>
                </a:tc>
                <a:tc>
                  <a:txBody>
                    <a:bodyPr/>
                    <a:lstStyle/>
                    <a:p>
                      <a:pPr algn="ctr"/>
                      <a:endParaRPr lang="en-US" sz="1200" dirty="0">
                        <a:latin typeface="Open Sans" pitchFamily="2" charset="0"/>
                        <a:ea typeface="Open Sans" pitchFamily="2" charset="0"/>
                        <a:cs typeface="Open Sans" pitchFamily="2" charset="0"/>
                      </a:endParaRPr>
                    </a:p>
                    <a:p>
                      <a:pPr algn="ctr"/>
                      <a:r>
                        <a:rPr lang="en-US" sz="2000" dirty="0">
                          <a:latin typeface="Open Sans" pitchFamily="2" charset="0"/>
                          <a:ea typeface="Open Sans" pitchFamily="2" charset="0"/>
                          <a:cs typeface="Open Sans" pitchFamily="2" charset="0"/>
                        </a:rPr>
                        <a:t>Goal</a:t>
                      </a:r>
                      <a:endParaRPr lang="en-GB" sz="2000" dirty="0">
                        <a:latin typeface="Open Sans" pitchFamily="2" charset="0"/>
                        <a:ea typeface="Open Sans" pitchFamily="2" charset="0"/>
                        <a:cs typeface="Open Sans" pitchFamily="2" charset="0"/>
                      </a:endParaRPr>
                    </a:p>
                  </a:txBody>
                  <a:tcPr/>
                </a:tc>
                <a:tc>
                  <a:txBody>
                    <a:bodyPr/>
                    <a:lstStyle/>
                    <a:p>
                      <a:pPr algn="ctr"/>
                      <a:endParaRPr lang="en-US" sz="1100" dirty="0">
                        <a:latin typeface="Open Sans" pitchFamily="2" charset="0"/>
                        <a:ea typeface="Open Sans" pitchFamily="2" charset="0"/>
                        <a:cs typeface="Open Sans" pitchFamily="2" charset="0"/>
                      </a:endParaRPr>
                    </a:p>
                    <a:p>
                      <a:pPr algn="ctr"/>
                      <a:r>
                        <a:rPr lang="en-US" sz="2000" dirty="0">
                          <a:latin typeface="Open Sans" pitchFamily="2" charset="0"/>
                          <a:ea typeface="Open Sans" pitchFamily="2" charset="0"/>
                          <a:cs typeface="Open Sans" pitchFamily="2" charset="0"/>
                        </a:rPr>
                        <a:t>Objective</a:t>
                      </a:r>
                      <a:endParaRPr lang="en-GB" sz="2000" dirty="0">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1979657226"/>
                  </a:ext>
                </a:extLst>
              </a:tr>
              <a:tr h="441614">
                <a:tc>
                  <a:txBody>
                    <a:bodyPr/>
                    <a:lstStyle/>
                    <a:p>
                      <a:pPr lvl="1" algn="l"/>
                      <a:endParaRPr lang="en-US" b="1">
                        <a:latin typeface="Open Sans" pitchFamily="2" charset="0"/>
                        <a:ea typeface="Open Sans" pitchFamily="2" charset="0"/>
                        <a:cs typeface="Open Sans" pitchFamily="2" charset="0"/>
                      </a:endParaRPr>
                    </a:p>
                    <a:p>
                      <a:pPr lvl="1" algn="l"/>
                      <a:r>
                        <a:rPr lang="en-US" b="1">
                          <a:latin typeface="Open Sans" pitchFamily="2" charset="0"/>
                          <a:ea typeface="Open Sans" pitchFamily="2" charset="0"/>
                          <a:cs typeface="Open Sans" pitchFamily="2" charset="0"/>
                        </a:rPr>
                        <a:t>Definition</a:t>
                      </a:r>
                      <a:endParaRPr lang="en-GB" b="1" dirty="0">
                        <a:latin typeface="Open Sans" pitchFamily="2" charset="0"/>
                        <a:ea typeface="Open Sans" pitchFamily="2" charset="0"/>
                        <a:cs typeface="Open Sans" pitchFamily="2" charset="0"/>
                      </a:endParaRPr>
                    </a:p>
                  </a:txBody>
                  <a:tcPr/>
                </a:tc>
                <a:tc>
                  <a:txBody>
                    <a:bodyPr/>
                    <a:lstStyle/>
                    <a:p>
                      <a:pPr lvl="1" algn="l"/>
                      <a:r>
                        <a:rPr lang="en-GB" dirty="0">
                          <a:latin typeface="Open Sans" pitchFamily="2" charset="0"/>
                          <a:ea typeface="Open Sans" pitchFamily="2" charset="0"/>
                          <a:cs typeface="Open Sans" pitchFamily="2" charset="0"/>
                        </a:rPr>
                        <a:t>Goals are statements of mileposts to achieve the vision. </a:t>
                      </a:r>
                    </a:p>
                  </a:txBody>
                  <a:tcPr/>
                </a:tc>
                <a:tc>
                  <a:txBody>
                    <a:bodyPr/>
                    <a:lstStyle/>
                    <a:p>
                      <a:pPr lvl="1" algn="l"/>
                      <a:r>
                        <a:rPr lang="en-GB" dirty="0">
                          <a:latin typeface="Open Sans" pitchFamily="2" charset="0"/>
                          <a:ea typeface="Open Sans" pitchFamily="2" charset="0"/>
                          <a:cs typeface="Open Sans" pitchFamily="2" charset="0"/>
                        </a:rPr>
                        <a:t>Objective is a time-sensitive statement to achieve goals.</a:t>
                      </a:r>
                    </a:p>
                  </a:txBody>
                  <a:tcPr/>
                </a:tc>
                <a:extLst>
                  <a:ext uri="{0D108BD9-81ED-4DB2-BD59-A6C34878D82A}">
                    <a16:rowId xmlns:a16="http://schemas.microsoft.com/office/drawing/2014/main" val="3592752587"/>
                  </a:ext>
                </a:extLst>
              </a:tr>
              <a:tr h="441614">
                <a:tc>
                  <a:txBody>
                    <a:bodyPr/>
                    <a:lstStyle/>
                    <a:p>
                      <a:pPr lvl="1" algn="l"/>
                      <a:r>
                        <a:rPr lang="en-US" b="1" dirty="0">
                          <a:latin typeface="Open Sans" pitchFamily="2" charset="0"/>
                          <a:ea typeface="Open Sans" pitchFamily="2" charset="0"/>
                          <a:cs typeface="Open Sans" pitchFamily="2" charset="0"/>
                        </a:rPr>
                        <a:t>Specificity</a:t>
                      </a:r>
                      <a:endParaRPr lang="en-GB" b="1"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General intention</a:t>
                      </a:r>
                      <a:endParaRPr lang="en-GB"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Specific</a:t>
                      </a:r>
                      <a:endParaRPr lang="en-GB" dirty="0">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2161015800"/>
                  </a:ext>
                </a:extLst>
              </a:tr>
              <a:tr h="441614">
                <a:tc>
                  <a:txBody>
                    <a:bodyPr/>
                    <a:lstStyle/>
                    <a:p>
                      <a:pPr lvl="1" algn="l"/>
                      <a:r>
                        <a:rPr lang="en-US" b="1" dirty="0">
                          <a:latin typeface="Open Sans" pitchFamily="2" charset="0"/>
                          <a:ea typeface="Open Sans" pitchFamily="2" charset="0"/>
                          <a:cs typeface="Open Sans" pitchFamily="2" charset="0"/>
                        </a:rPr>
                        <a:t>Plan</a:t>
                      </a:r>
                      <a:endParaRPr lang="en-GB" b="1"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Broad in scope</a:t>
                      </a:r>
                      <a:endParaRPr lang="en-GB"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Narrow in scope</a:t>
                      </a:r>
                      <a:endParaRPr lang="en-GB" dirty="0">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2046864938"/>
                  </a:ext>
                </a:extLst>
              </a:tr>
              <a:tr h="441614">
                <a:tc>
                  <a:txBody>
                    <a:bodyPr/>
                    <a:lstStyle/>
                    <a:p>
                      <a:pPr lvl="1" algn="l"/>
                      <a:r>
                        <a:rPr lang="en-US" b="1" dirty="0">
                          <a:latin typeface="Open Sans" pitchFamily="2" charset="0"/>
                          <a:ea typeface="Open Sans" pitchFamily="2" charset="0"/>
                          <a:cs typeface="Open Sans" pitchFamily="2" charset="0"/>
                        </a:rPr>
                        <a:t>Size</a:t>
                      </a:r>
                      <a:endParaRPr lang="en-GB" b="1"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Large </a:t>
                      </a:r>
                      <a:endParaRPr lang="en-GB"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Small chunk</a:t>
                      </a:r>
                      <a:endParaRPr lang="en-GB" dirty="0">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3464539694"/>
                  </a:ext>
                </a:extLst>
              </a:tr>
              <a:tr h="441614">
                <a:tc>
                  <a:txBody>
                    <a:bodyPr/>
                    <a:lstStyle/>
                    <a:p>
                      <a:pPr lvl="1" algn="l"/>
                      <a:r>
                        <a:rPr lang="en-US" b="1" dirty="0">
                          <a:latin typeface="Open Sans" pitchFamily="2" charset="0"/>
                          <a:ea typeface="Open Sans" pitchFamily="2" charset="0"/>
                          <a:cs typeface="Open Sans" pitchFamily="2" charset="0"/>
                        </a:rPr>
                        <a:t>Actions</a:t>
                      </a:r>
                      <a:endParaRPr lang="en-GB" b="1"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A general outcome</a:t>
                      </a:r>
                      <a:endParaRPr lang="en-GB"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Specific actions and measurable steps</a:t>
                      </a:r>
                      <a:endParaRPr lang="en-GB" dirty="0">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3328823088"/>
                  </a:ext>
                </a:extLst>
              </a:tr>
              <a:tr h="441614">
                <a:tc>
                  <a:txBody>
                    <a:bodyPr/>
                    <a:lstStyle/>
                    <a:p>
                      <a:pPr lvl="1" algn="l"/>
                      <a:r>
                        <a:rPr lang="en-US" b="1" dirty="0">
                          <a:latin typeface="Open Sans" pitchFamily="2" charset="0"/>
                          <a:ea typeface="Open Sans" pitchFamily="2" charset="0"/>
                          <a:cs typeface="Open Sans" pitchFamily="2" charset="0"/>
                        </a:rPr>
                        <a:t>Measurement</a:t>
                      </a:r>
                      <a:endParaRPr lang="en-GB" b="1"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Difficult - Intangible</a:t>
                      </a:r>
                      <a:endParaRPr lang="en-GB"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Easy - tangible</a:t>
                      </a:r>
                      <a:endParaRPr lang="en-GB" dirty="0">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3430846321"/>
                  </a:ext>
                </a:extLst>
              </a:tr>
              <a:tr h="219163">
                <a:tc>
                  <a:txBody>
                    <a:bodyPr/>
                    <a:lstStyle/>
                    <a:p>
                      <a:pPr lvl="1" algn="l"/>
                      <a:r>
                        <a:rPr lang="en-US" b="1" dirty="0">
                          <a:latin typeface="Open Sans" pitchFamily="2" charset="0"/>
                          <a:ea typeface="Open Sans" pitchFamily="2" charset="0"/>
                          <a:cs typeface="Open Sans" pitchFamily="2" charset="0"/>
                        </a:rPr>
                        <a:t>Timeframe</a:t>
                      </a:r>
                      <a:endParaRPr lang="en-GB" b="1"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Long-term</a:t>
                      </a:r>
                      <a:endParaRPr lang="en-GB"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Medium/ Short-term</a:t>
                      </a:r>
                      <a:endParaRPr lang="en-GB" dirty="0">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234621309"/>
                  </a:ext>
                </a:extLst>
              </a:tr>
            </a:tbl>
          </a:graphicData>
        </a:graphic>
      </p:graphicFrame>
    </p:spTree>
    <p:extLst>
      <p:ext uri="{BB962C8B-B14F-4D97-AF65-F5344CB8AC3E}">
        <p14:creationId xmlns:p14="http://schemas.microsoft.com/office/powerpoint/2010/main" val="4248327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76</TotalTime>
  <Words>789</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Helvetica</vt:lpstr>
      <vt:lpstr>Open Sans</vt:lpstr>
      <vt:lpstr>Rockwell</vt:lpstr>
      <vt:lpstr>Rockwell Condensed</vt:lpstr>
      <vt:lpstr>Rockwell Extra Bold</vt:lpstr>
      <vt:lpstr>Wingdings</vt:lpstr>
      <vt:lpstr>Wood Type</vt:lpstr>
      <vt:lpstr>Fundamental of business  Lesson 1</vt:lpstr>
      <vt:lpstr>Learning outcome</vt:lpstr>
      <vt:lpstr>Vision, Mission, Objectives, Strategies And Tactics</vt:lpstr>
      <vt:lpstr>PowerPoint Presentation</vt:lpstr>
      <vt:lpstr>PowerPoint Presentation</vt:lpstr>
      <vt:lpstr>PowerPoint Presentation</vt:lpstr>
      <vt:lpstr>PowerPoint Presentation</vt:lpstr>
      <vt:lpstr>PowerPoint Presentation</vt:lpstr>
      <vt:lpstr>Goal and objective</vt:lpstr>
      <vt:lpstr>PowerPoint Presentation</vt:lpstr>
      <vt:lpstr>PowerPoint Presentation</vt:lpstr>
      <vt:lpstr>PowerPoint Presentation</vt:lpstr>
      <vt:lpstr>Review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Management CMU HD BM 4151</dc:title>
  <dc:creator>Pararajasingam, Pavalaxan (Sri Lanka)</dc:creator>
  <cp:lastModifiedBy>Pararajasingam, Pavalaxan (Sri Lanka)</cp:lastModifiedBy>
  <cp:revision>1</cp:revision>
  <dcterms:created xsi:type="dcterms:W3CDTF">2022-09-03T06:03:30Z</dcterms:created>
  <dcterms:modified xsi:type="dcterms:W3CDTF">2024-04-02T03:48:52Z</dcterms:modified>
</cp:coreProperties>
</file>