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0" r:id="rId1"/>
  </p:sldMasterIdLst>
  <p:sldIdLst>
    <p:sldId id="293" r:id="rId2"/>
    <p:sldId id="257" r:id="rId3"/>
    <p:sldId id="263" r:id="rId4"/>
    <p:sldId id="264" r:id="rId5"/>
    <p:sldId id="294" r:id="rId6"/>
    <p:sldId id="272" r:id="rId7"/>
    <p:sldId id="289" r:id="rId8"/>
    <p:sldId id="287" r:id="rId9"/>
    <p:sldId id="279" r:id="rId10"/>
    <p:sldId id="273" r:id="rId11"/>
    <p:sldId id="277" r:id="rId12"/>
    <p:sldId id="278" r:id="rId13"/>
    <p:sldId id="291" r:id="rId14"/>
    <p:sldId id="29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87C23D-B2E2-493C-9BE2-C8C1C14F6B06}" v="23" dt="2024-04-15T03:06:13.8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0" d="100"/>
          <a:sy n="80" d="100"/>
        </p:scale>
        <p:origin x="58" y="4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rarajasingam, Pavalaxan (Sri Lanka)" userId="85927cab-f6e5-4528-82db-dafd10c7d3fd" providerId="ADAL" clId="{9C87C23D-B2E2-493C-9BE2-C8C1C14F6B06}"/>
    <pc:docChg chg="custSel addSld delSld modSld">
      <pc:chgData name="Pararajasingam, Pavalaxan (Sri Lanka)" userId="85927cab-f6e5-4528-82db-dafd10c7d3fd" providerId="ADAL" clId="{9C87C23D-B2E2-493C-9BE2-C8C1C14F6B06}" dt="2024-04-15T03:08:53.352" v="217" actId="14100"/>
      <pc:docMkLst>
        <pc:docMk/>
      </pc:docMkLst>
      <pc:sldChg chg="delSp del setBg delDesignElem">
        <pc:chgData name="Pararajasingam, Pavalaxan (Sri Lanka)" userId="85927cab-f6e5-4528-82db-dafd10c7d3fd" providerId="ADAL" clId="{9C87C23D-B2E2-493C-9BE2-C8C1C14F6B06}" dt="2024-04-15T03:04:47.115" v="190" actId="47"/>
        <pc:sldMkLst>
          <pc:docMk/>
          <pc:sldMk cId="941871440" sldId="256"/>
        </pc:sldMkLst>
        <pc:spChg chg="del">
          <ac:chgData name="Pararajasingam, Pavalaxan (Sri Lanka)" userId="85927cab-f6e5-4528-82db-dafd10c7d3fd" providerId="ADAL" clId="{9C87C23D-B2E2-493C-9BE2-C8C1C14F6B06}" dt="2024-04-15T02:44:19.635" v="26"/>
          <ac:spMkLst>
            <pc:docMk/>
            <pc:sldMk cId="941871440" sldId="256"/>
            <ac:spMk id="15" creationId="{C3D25154-9EF7-4C33-9AAC-7B3BE089FE0A}"/>
          </ac:spMkLst>
        </pc:spChg>
        <pc:spChg chg="del">
          <ac:chgData name="Pararajasingam, Pavalaxan (Sri Lanka)" userId="85927cab-f6e5-4528-82db-dafd10c7d3fd" providerId="ADAL" clId="{9C87C23D-B2E2-493C-9BE2-C8C1C14F6B06}" dt="2024-04-15T02:44:19.635" v="26"/>
          <ac:spMkLst>
            <pc:docMk/>
            <pc:sldMk cId="941871440" sldId="256"/>
            <ac:spMk id="17" creationId="{1604E8C0-C927-4C06-A96A-BF3323BA76D2}"/>
          </ac:spMkLst>
        </pc:spChg>
        <pc:grpChg chg="del">
          <ac:chgData name="Pararajasingam, Pavalaxan (Sri Lanka)" userId="85927cab-f6e5-4528-82db-dafd10c7d3fd" providerId="ADAL" clId="{9C87C23D-B2E2-493C-9BE2-C8C1C14F6B06}" dt="2024-04-15T02:44:19.635" v="26"/>
          <ac:grpSpMkLst>
            <pc:docMk/>
            <pc:sldMk cId="941871440" sldId="256"/>
            <ac:grpSpMk id="19" creationId="{9DCECFD5-4C30-4892-9FF0-540E17955A55}"/>
          </ac:grpSpMkLst>
        </pc:grpChg>
      </pc:sldChg>
      <pc:sldChg chg="delSp modSp mod setBg delDesignElem">
        <pc:chgData name="Pararajasingam, Pavalaxan (Sri Lanka)" userId="85927cab-f6e5-4528-82db-dafd10c7d3fd" providerId="ADAL" clId="{9C87C23D-B2E2-493C-9BE2-C8C1C14F6B06}" dt="2024-04-15T02:49:24.678" v="108" actId="20577"/>
        <pc:sldMkLst>
          <pc:docMk/>
          <pc:sldMk cId="2517121953" sldId="257"/>
        </pc:sldMkLst>
        <pc:spChg chg="del">
          <ac:chgData name="Pararajasingam, Pavalaxan (Sri Lanka)" userId="85927cab-f6e5-4528-82db-dafd10c7d3fd" providerId="ADAL" clId="{9C87C23D-B2E2-493C-9BE2-C8C1C14F6B06}" dt="2024-04-15T02:44:19.635" v="26"/>
          <ac:spMkLst>
            <pc:docMk/>
            <pc:sldMk cId="2517121953" sldId="257"/>
            <ac:spMk id="31" creationId="{4FCA88C2-C73C-4062-A097-8FBCE3090BEA}"/>
          </ac:spMkLst>
        </pc:spChg>
        <pc:spChg chg="del">
          <ac:chgData name="Pararajasingam, Pavalaxan (Sri Lanka)" userId="85927cab-f6e5-4528-82db-dafd10c7d3fd" providerId="ADAL" clId="{9C87C23D-B2E2-493C-9BE2-C8C1C14F6B06}" dt="2024-04-15T02:44:19.635" v="26"/>
          <ac:spMkLst>
            <pc:docMk/>
            <pc:sldMk cId="2517121953" sldId="257"/>
            <ac:spMk id="32" creationId="{83981C21-E132-4402-B31B-D725C1CE77D2}"/>
          </ac:spMkLst>
        </pc:spChg>
        <pc:spChg chg="del">
          <ac:chgData name="Pararajasingam, Pavalaxan (Sri Lanka)" userId="85927cab-f6e5-4528-82db-dafd10c7d3fd" providerId="ADAL" clId="{9C87C23D-B2E2-493C-9BE2-C8C1C14F6B06}" dt="2024-04-15T02:44:19.635" v="26"/>
          <ac:spMkLst>
            <pc:docMk/>
            <pc:sldMk cId="2517121953" sldId="257"/>
            <ac:spMk id="33" creationId="{6A685C77-4E84-486A-9AE5-F3635BE98EFB}"/>
          </ac:spMkLst>
        </pc:spChg>
        <pc:spChg chg="mod">
          <ac:chgData name="Pararajasingam, Pavalaxan (Sri Lanka)" userId="85927cab-f6e5-4528-82db-dafd10c7d3fd" providerId="ADAL" clId="{9C87C23D-B2E2-493C-9BE2-C8C1C14F6B06}" dt="2024-04-15T02:49:24.678" v="108" actId="20577"/>
          <ac:spMkLst>
            <pc:docMk/>
            <pc:sldMk cId="2517121953" sldId="257"/>
            <ac:spMk id="34" creationId="{AED94CC7-28C9-4B0D-BD41-6FB160FC5518}"/>
          </ac:spMkLst>
        </pc:spChg>
        <pc:spChg chg="del">
          <ac:chgData name="Pararajasingam, Pavalaxan (Sri Lanka)" userId="85927cab-f6e5-4528-82db-dafd10c7d3fd" providerId="ADAL" clId="{9C87C23D-B2E2-493C-9BE2-C8C1C14F6B06}" dt="2024-04-15T02:44:19.635" v="26"/>
          <ac:spMkLst>
            <pc:docMk/>
            <pc:sldMk cId="2517121953" sldId="257"/>
            <ac:spMk id="35" creationId="{E55C1C3E-5158-47F3-8FD9-14B22C3E6EAD}"/>
          </ac:spMkLst>
        </pc:spChg>
      </pc:sldChg>
      <pc:sldChg chg="delSp modSp del mod setBg delDesignElem">
        <pc:chgData name="Pararajasingam, Pavalaxan (Sri Lanka)" userId="85927cab-f6e5-4528-82db-dafd10c7d3fd" providerId="ADAL" clId="{9C87C23D-B2E2-493C-9BE2-C8C1C14F6B06}" dt="2024-04-15T03:03:58.120" v="181" actId="47"/>
        <pc:sldMkLst>
          <pc:docMk/>
          <pc:sldMk cId="4211395064" sldId="260"/>
        </pc:sldMkLst>
        <pc:spChg chg="mod">
          <ac:chgData name="Pararajasingam, Pavalaxan (Sri Lanka)" userId="85927cab-f6e5-4528-82db-dafd10c7d3fd" providerId="ADAL" clId="{9C87C23D-B2E2-493C-9BE2-C8C1C14F6B06}" dt="2024-04-15T03:03:46.767" v="180" actId="20577"/>
          <ac:spMkLst>
            <pc:docMk/>
            <pc:sldMk cId="4211395064" sldId="260"/>
            <ac:spMk id="2" creationId="{C2D5470C-5303-4CBB-B855-B56E21E29D92}"/>
          </ac:spMkLst>
        </pc:spChg>
        <pc:spChg chg="del">
          <ac:chgData name="Pararajasingam, Pavalaxan (Sri Lanka)" userId="85927cab-f6e5-4528-82db-dafd10c7d3fd" providerId="ADAL" clId="{9C87C23D-B2E2-493C-9BE2-C8C1C14F6B06}" dt="2024-04-15T02:44:19.635" v="26"/>
          <ac:spMkLst>
            <pc:docMk/>
            <pc:sldMk cId="4211395064" sldId="260"/>
            <ac:spMk id="5" creationId="{E009DD9B-5EE2-4C0D-8B2B-351C8C102205}"/>
          </ac:spMkLst>
        </pc:spChg>
        <pc:spChg chg="del">
          <ac:chgData name="Pararajasingam, Pavalaxan (Sri Lanka)" userId="85927cab-f6e5-4528-82db-dafd10c7d3fd" providerId="ADAL" clId="{9C87C23D-B2E2-493C-9BE2-C8C1C14F6B06}" dt="2024-04-15T02:44:19.635" v="26"/>
          <ac:spMkLst>
            <pc:docMk/>
            <pc:sldMk cId="4211395064" sldId="260"/>
            <ac:spMk id="6" creationId="{E720DB99-7745-4E75-9D96-AAB6D55C531E}"/>
          </ac:spMkLst>
        </pc:spChg>
        <pc:spChg chg="del">
          <ac:chgData name="Pararajasingam, Pavalaxan (Sri Lanka)" userId="85927cab-f6e5-4528-82db-dafd10c7d3fd" providerId="ADAL" clId="{9C87C23D-B2E2-493C-9BE2-C8C1C14F6B06}" dt="2024-04-15T02:44:19.635" v="26"/>
          <ac:spMkLst>
            <pc:docMk/>
            <pc:sldMk cId="4211395064" sldId="260"/>
            <ac:spMk id="7" creationId="{D68803C4-E159-4360-B7BB-74205C8F782D}"/>
          </ac:spMkLst>
        </pc:spChg>
        <pc:spChg chg="del">
          <ac:chgData name="Pararajasingam, Pavalaxan (Sri Lanka)" userId="85927cab-f6e5-4528-82db-dafd10c7d3fd" providerId="ADAL" clId="{9C87C23D-B2E2-493C-9BE2-C8C1C14F6B06}" dt="2024-04-15T02:44:19.635" v="26"/>
          <ac:spMkLst>
            <pc:docMk/>
            <pc:sldMk cId="4211395064" sldId="260"/>
            <ac:spMk id="9" creationId="{504B0465-3B07-49BF-BEA7-D81476246293}"/>
          </ac:spMkLst>
        </pc:spChg>
        <pc:spChg chg="del">
          <ac:chgData name="Pararajasingam, Pavalaxan (Sri Lanka)" userId="85927cab-f6e5-4528-82db-dafd10c7d3fd" providerId="ADAL" clId="{9C87C23D-B2E2-493C-9BE2-C8C1C14F6B06}" dt="2024-04-15T02:44:19.635" v="26"/>
          <ac:spMkLst>
            <pc:docMk/>
            <pc:sldMk cId="4211395064" sldId="260"/>
            <ac:spMk id="11" creationId="{49B7FFA5-14CB-4A4F-9BCC-CA3AA5D9D276}"/>
          </ac:spMkLst>
        </pc:spChg>
        <pc:spChg chg="del">
          <ac:chgData name="Pararajasingam, Pavalaxan (Sri Lanka)" userId="85927cab-f6e5-4528-82db-dafd10c7d3fd" providerId="ADAL" clId="{9C87C23D-B2E2-493C-9BE2-C8C1C14F6B06}" dt="2024-04-15T02:44:19.635" v="26"/>
          <ac:spMkLst>
            <pc:docMk/>
            <pc:sldMk cId="4211395064" sldId="260"/>
            <ac:spMk id="13" creationId="{04E48745-7512-4EC2-9E20-9092D12150CA}"/>
          </ac:spMkLst>
        </pc:spChg>
      </pc:sldChg>
      <pc:sldChg chg="modSp setBg">
        <pc:chgData name="Pararajasingam, Pavalaxan (Sri Lanka)" userId="85927cab-f6e5-4528-82db-dafd10c7d3fd" providerId="ADAL" clId="{9C87C23D-B2E2-493C-9BE2-C8C1C14F6B06}" dt="2024-04-15T03:03:31.718" v="160"/>
        <pc:sldMkLst>
          <pc:docMk/>
          <pc:sldMk cId="973784815" sldId="263"/>
        </pc:sldMkLst>
        <pc:spChg chg="mod">
          <ac:chgData name="Pararajasingam, Pavalaxan (Sri Lanka)" userId="85927cab-f6e5-4528-82db-dafd10c7d3fd" providerId="ADAL" clId="{9C87C23D-B2E2-493C-9BE2-C8C1C14F6B06}" dt="2024-04-15T03:03:31.718" v="160"/>
          <ac:spMkLst>
            <pc:docMk/>
            <pc:sldMk cId="973784815" sldId="263"/>
            <ac:spMk id="2" creationId="{C2D5470C-5303-4CBB-B855-B56E21E29D92}"/>
          </ac:spMkLst>
        </pc:spChg>
      </pc:sldChg>
      <pc:sldChg chg="modSp mod setBg">
        <pc:chgData name="Pararajasingam, Pavalaxan (Sri Lanka)" userId="85927cab-f6e5-4528-82db-dafd10c7d3fd" providerId="ADAL" clId="{9C87C23D-B2E2-493C-9BE2-C8C1C14F6B06}" dt="2024-04-15T03:03:31.718" v="160"/>
        <pc:sldMkLst>
          <pc:docMk/>
          <pc:sldMk cId="2362028617" sldId="264"/>
        </pc:sldMkLst>
        <pc:spChg chg="mod">
          <ac:chgData name="Pararajasingam, Pavalaxan (Sri Lanka)" userId="85927cab-f6e5-4528-82db-dafd10c7d3fd" providerId="ADAL" clId="{9C87C23D-B2E2-493C-9BE2-C8C1C14F6B06}" dt="2024-04-15T03:03:31.718" v="160"/>
          <ac:spMkLst>
            <pc:docMk/>
            <pc:sldMk cId="2362028617" sldId="264"/>
            <ac:spMk id="2" creationId="{C2D5470C-5303-4CBB-B855-B56E21E29D92}"/>
          </ac:spMkLst>
        </pc:spChg>
        <pc:spChg chg="mod">
          <ac:chgData name="Pararajasingam, Pavalaxan (Sri Lanka)" userId="85927cab-f6e5-4528-82db-dafd10c7d3fd" providerId="ADAL" clId="{9C87C23D-B2E2-493C-9BE2-C8C1C14F6B06}" dt="2024-04-15T03:03:07.292" v="159" actId="1076"/>
          <ac:spMkLst>
            <pc:docMk/>
            <pc:sldMk cId="2362028617" sldId="264"/>
            <ac:spMk id="3" creationId="{AED94CC7-28C9-4B0D-BD41-6FB160FC5518}"/>
          </ac:spMkLst>
        </pc:spChg>
      </pc:sldChg>
      <pc:sldChg chg="delSp modSp del mod delDesignElem">
        <pc:chgData name="Pararajasingam, Pavalaxan (Sri Lanka)" userId="85927cab-f6e5-4528-82db-dafd10c7d3fd" providerId="ADAL" clId="{9C87C23D-B2E2-493C-9BE2-C8C1C14F6B06}" dt="2024-04-15T02:46:04.160" v="36" actId="47"/>
        <pc:sldMkLst>
          <pc:docMk/>
          <pc:sldMk cId="668591022" sldId="266"/>
        </pc:sldMkLst>
        <pc:spChg chg="mod">
          <ac:chgData name="Pararajasingam, Pavalaxan (Sri Lanka)" userId="85927cab-f6e5-4528-82db-dafd10c7d3fd" providerId="ADAL" clId="{9C87C23D-B2E2-493C-9BE2-C8C1C14F6B06}" dt="2024-04-15T02:44:19.704" v="28" actId="27636"/>
          <ac:spMkLst>
            <pc:docMk/>
            <pc:sldMk cId="668591022" sldId="266"/>
            <ac:spMk id="2" creationId="{C2D5470C-5303-4CBB-B855-B56E21E29D92}"/>
          </ac:spMkLst>
        </pc:spChg>
        <pc:spChg chg="del">
          <ac:chgData name="Pararajasingam, Pavalaxan (Sri Lanka)" userId="85927cab-f6e5-4528-82db-dafd10c7d3fd" providerId="ADAL" clId="{9C87C23D-B2E2-493C-9BE2-C8C1C14F6B06}" dt="2024-04-15T02:44:19.635" v="26"/>
          <ac:spMkLst>
            <pc:docMk/>
            <pc:sldMk cId="668591022" sldId="266"/>
            <ac:spMk id="2115" creationId="{7049A7D3-684C-4C59-A4B6-7B308A6AD34D}"/>
          </ac:spMkLst>
        </pc:spChg>
        <pc:spChg chg="del">
          <ac:chgData name="Pararajasingam, Pavalaxan (Sri Lanka)" userId="85927cab-f6e5-4528-82db-dafd10c7d3fd" providerId="ADAL" clId="{9C87C23D-B2E2-493C-9BE2-C8C1C14F6B06}" dt="2024-04-15T02:44:19.635" v="26"/>
          <ac:spMkLst>
            <pc:docMk/>
            <pc:sldMk cId="668591022" sldId="266"/>
            <ac:spMk id="2116" creationId="{D7B1087B-C592-40E7-B532-60B453A2FE6A}"/>
          </ac:spMkLst>
        </pc:spChg>
        <pc:spChg chg="del">
          <ac:chgData name="Pararajasingam, Pavalaxan (Sri Lanka)" userId="85927cab-f6e5-4528-82db-dafd10c7d3fd" providerId="ADAL" clId="{9C87C23D-B2E2-493C-9BE2-C8C1C14F6B06}" dt="2024-04-15T02:44:19.635" v="26"/>
          <ac:spMkLst>
            <pc:docMk/>
            <pc:sldMk cId="668591022" sldId="266"/>
            <ac:spMk id="2117" creationId="{14AE7447-E8F8-4A0F-9E3D-94842BFF886E}"/>
          </ac:spMkLst>
        </pc:spChg>
        <pc:spChg chg="del">
          <ac:chgData name="Pararajasingam, Pavalaxan (Sri Lanka)" userId="85927cab-f6e5-4528-82db-dafd10c7d3fd" providerId="ADAL" clId="{9C87C23D-B2E2-493C-9BE2-C8C1C14F6B06}" dt="2024-04-15T02:44:19.635" v="26"/>
          <ac:spMkLst>
            <pc:docMk/>
            <pc:sldMk cId="668591022" sldId="266"/>
            <ac:spMk id="2119" creationId="{0680B5D0-24EC-465A-A0E6-C4DF951E0043}"/>
          </ac:spMkLst>
        </pc:spChg>
        <pc:spChg chg="del">
          <ac:chgData name="Pararajasingam, Pavalaxan (Sri Lanka)" userId="85927cab-f6e5-4528-82db-dafd10c7d3fd" providerId="ADAL" clId="{9C87C23D-B2E2-493C-9BE2-C8C1C14F6B06}" dt="2024-04-15T02:44:19.635" v="26"/>
          <ac:spMkLst>
            <pc:docMk/>
            <pc:sldMk cId="668591022" sldId="266"/>
            <ac:spMk id="2120" creationId="{30BF1B50-A83E-4ED6-A2AA-C943C1F89F85}"/>
          </ac:spMkLst>
        </pc:spChg>
        <pc:spChg chg="del">
          <ac:chgData name="Pararajasingam, Pavalaxan (Sri Lanka)" userId="85927cab-f6e5-4528-82db-dafd10c7d3fd" providerId="ADAL" clId="{9C87C23D-B2E2-493C-9BE2-C8C1C14F6B06}" dt="2024-04-15T02:44:19.635" v="26"/>
          <ac:spMkLst>
            <pc:docMk/>
            <pc:sldMk cId="668591022" sldId="266"/>
            <ac:spMk id="2121" creationId="{1F31E8B2-210B-4B90-83BB-3B180732EF38}"/>
          </ac:spMkLst>
        </pc:spChg>
        <pc:spChg chg="del">
          <ac:chgData name="Pararajasingam, Pavalaxan (Sri Lanka)" userId="85927cab-f6e5-4528-82db-dafd10c7d3fd" providerId="ADAL" clId="{9C87C23D-B2E2-493C-9BE2-C8C1C14F6B06}" dt="2024-04-15T02:44:19.635" v="26"/>
          <ac:spMkLst>
            <pc:docMk/>
            <pc:sldMk cId="668591022" sldId="266"/>
            <ac:spMk id="2122" creationId="{6B387409-2B98-40F8-A65F-EF7CF989512F}"/>
          </ac:spMkLst>
        </pc:spChg>
        <pc:grpChg chg="del">
          <ac:chgData name="Pararajasingam, Pavalaxan (Sri Lanka)" userId="85927cab-f6e5-4528-82db-dafd10c7d3fd" providerId="ADAL" clId="{9C87C23D-B2E2-493C-9BE2-C8C1C14F6B06}" dt="2024-04-15T02:44:19.635" v="26"/>
          <ac:grpSpMkLst>
            <pc:docMk/>
            <pc:sldMk cId="668591022" sldId="266"/>
            <ac:grpSpMk id="2118" creationId="{85981F80-69EE-4E2B-82A8-47FDFD7720AC}"/>
          </ac:grpSpMkLst>
        </pc:grpChg>
        <pc:grpChg chg="del">
          <ac:chgData name="Pararajasingam, Pavalaxan (Sri Lanka)" userId="85927cab-f6e5-4528-82db-dafd10c7d3fd" providerId="ADAL" clId="{9C87C23D-B2E2-493C-9BE2-C8C1C14F6B06}" dt="2024-04-15T02:44:19.635" v="26"/>
          <ac:grpSpMkLst>
            <pc:docMk/>
            <pc:sldMk cId="668591022" sldId="266"/>
            <ac:grpSpMk id="2123" creationId="{C9E5F284-A588-4AE7-A36D-1C93E4FD0241}"/>
          </ac:grpSpMkLst>
        </pc:grpChg>
      </pc:sldChg>
      <pc:sldChg chg="delSp del delDesignElem">
        <pc:chgData name="Pararajasingam, Pavalaxan (Sri Lanka)" userId="85927cab-f6e5-4528-82db-dafd10c7d3fd" providerId="ADAL" clId="{9C87C23D-B2E2-493C-9BE2-C8C1C14F6B06}" dt="2024-04-15T02:46:05.224" v="37" actId="47"/>
        <pc:sldMkLst>
          <pc:docMk/>
          <pc:sldMk cId="2410627073" sldId="268"/>
        </pc:sldMkLst>
        <pc:spChg chg="del">
          <ac:chgData name="Pararajasingam, Pavalaxan (Sri Lanka)" userId="85927cab-f6e5-4528-82db-dafd10c7d3fd" providerId="ADAL" clId="{9C87C23D-B2E2-493C-9BE2-C8C1C14F6B06}" dt="2024-04-15T02:44:19.635" v="26"/>
          <ac:spMkLst>
            <pc:docMk/>
            <pc:sldMk cId="2410627073" sldId="268"/>
            <ac:spMk id="5" creationId="{4FCA88C2-C73C-4062-A097-8FBCE3090BEA}"/>
          </ac:spMkLst>
        </pc:spChg>
        <pc:spChg chg="del">
          <ac:chgData name="Pararajasingam, Pavalaxan (Sri Lanka)" userId="85927cab-f6e5-4528-82db-dafd10c7d3fd" providerId="ADAL" clId="{9C87C23D-B2E2-493C-9BE2-C8C1C14F6B06}" dt="2024-04-15T02:44:19.635" v="26"/>
          <ac:spMkLst>
            <pc:docMk/>
            <pc:sldMk cId="2410627073" sldId="268"/>
            <ac:spMk id="6" creationId="{83981C21-E132-4402-B31B-D725C1CE77D2}"/>
          </ac:spMkLst>
        </pc:spChg>
        <pc:spChg chg="del">
          <ac:chgData name="Pararajasingam, Pavalaxan (Sri Lanka)" userId="85927cab-f6e5-4528-82db-dafd10c7d3fd" providerId="ADAL" clId="{9C87C23D-B2E2-493C-9BE2-C8C1C14F6B06}" dt="2024-04-15T02:44:19.635" v="26"/>
          <ac:spMkLst>
            <pc:docMk/>
            <pc:sldMk cId="2410627073" sldId="268"/>
            <ac:spMk id="7" creationId="{6A685C77-4E84-486A-9AE5-F3635BE98EFB}"/>
          </ac:spMkLst>
        </pc:spChg>
        <pc:spChg chg="del">
          <ac:chgData name="Pararajasingam, Pavalaxan (Sri Lanka)" userId="85927cab-f6e5-4528-82db-dafd10c7d3fd" providerId="ADAL" clId="{9C87C23D-B2E2-493C-9BE2-C8C1C14F6B06}" dt="2024-04-15T02:44:19.635" v="26"/>
          <ac:spMkLst>
            <pc:docMk/>
            <pc:sldMk cId="2410627073" sldId="268"/>
            <ac:spMk id="9" creationId="{E55C1C3E-5158-47F3-8FD9-14B22C3E6EAD}"/>
          </ac:spMkLst>
        </pc:spChg>
      </pc:sldChg>
      <pc:sldChg chg="delSp setBg delDesignElem">
        <pc:chgData name="Pararajasingam, Pavalaxan (Sri Lanka)" userId="85927cab-f6e5-4528-82db-dafd10c7d3fd" providerId="ADAL" clId="{9C87C23D-B2E2-493C-9BE2-C8C1C14F6B06}" dt="2024-04-15T02:47:30.864" v="44"/>
        <pc:sldMkLst>
          <pc:docMk/>
          <pc:sldMk cId="3617245008" sldId="272"/>
        </pc:sldMkLst>
        <pc:spChg chg="del">
          <ac:chgData name="Pararajasingam, Pavalaxan (Sri Lanka)" userId="85927cab-f6e5-4528-82db-dafd10c7d3fd" providerId="ADAL" clId="{9C87C23D-B2E2-493C-9BE2-C8C1C14F6B06}" dt="2024-04-15T02:44:19.635" v="26"/>
          <ac:spMkLst>
            <pc:docMk/>
            <pc:sldMk cId="3617245008" sldId="272"/>
            <ac:spMk id="10288" creationId="{CCFB0F09-9A6D-4393-94DE-D19BB32FF3B2}"/>
          </ac:spMkLst>
        </pc:spChg>
        <pc:spChg chg="del">
          <ac:chgData name="Pararajasingam, Pavalaxan (Sri Lanka)" userId="85927cab-f6e5-4528-82db-dafd10c7d3fd" providerId="ADAL" clId="{9C87C23D-B2E2-493C-9BE2-C8C1C14F6B06}" dt="2024-04-15T02:44:19.635" v="26"/>
          <ac:spMkLst>
            <pc:docMk/>
            <pc:sldMk cId="3617245008" sldId="272"/>
            <ac:spMk id="10289" creationId="{2550AE69-AC86-4188-83E5-A856C4F1DCFF}"/>
          </ac:spMkLst>
        </pc:spChg>
        <pc:spChg chg="del">
          <ac:chgData name="Pararajasingam, Pavalaxan (Sri Lanka)" userId="85927cab-f6e5-4528-82db-dafd10c7d3fd" providerId="ADAL" clId="{9C87C23D-B2E2-493C-9BE2-C8C1C14F6B06}" dt="2024-04-15T02:44:19.635" v="26"/>
          <ac:spMkLst>
            <pc:docMk/>
            <pc:sldMk cId="3617245008" sldId="272"/>
            <ac:spMk id="10290" creationId="{C1A8FF86-3729-44D9-9029-E0816A7E245C}"/>
          </ac:spMkLst>
        </pc:spChg>
        <pc:spChg chg="del">
          <ac:chgData name="Pararajasingam, Pavalaxan (Sri Lanka)" userId="85927cab-f6e5-4528-82db-dafd10c7d3fd" providerId="ADAL" clId="{9C87C23D-B2E2-493C-9BE2-C8C1C14F6B06}" dt="2024-04-15T02:44:19.635" v="26"/>
          <ac:spMkLst>
            <pc:docMk/>
            <pc:sldMk cId="3617245008" sldId="272"/>
            <ac:spMk id="10291" creationId="{EC4CA156-2C9D-4F0C-B229-88D8B5E17BCF}"/>
          </ac:spMkLst>
        </pc:spChg>
        <pc:spChg chg="del">
          <ac:chgData name="Pararajasingam, Pavalaxan (Sri Lanka)" userId="85927cab-f6e5-4528-82db-dafd10c7d3fd" providerId="ADAL" clId="{9C87C23D-B2E2-493C-9BE2-C8C1C14F6B06}" dt="2024-04-15T02:44:19.635" v="26"/>
          <ac:spMkLst>
            <pc:docMk/>
            <pc:sldMk cId="3617245008" sldId="272"/>
            <ac:spMk id="10295" creationId="{D7361ED3-EBE5-4EFC-8DA3-D0CE4BF2F4B1}"/>
          </ac:spMkLst>
        </pc:spChg>
        <pc:spChg chg="del">
          <ac:chgData name="Pararajasingam, Pavalaxan (Sri Lanka)" userId="85927cab-f6e5-4528-82db-dafd10c7d3fd" providerId="ADAL" clId="{9C87C23D-B2E2-493C-9BE2-C8C1C14F6B06}" dt="2024-04-15T02:44:19.635" v="26"/>
          <ac:spMkLst>
            <pc:docMk/>
            <pc:sldMk cId="3617245008" sldId="272"/>
            <ac:spMk id="10297" creationId="{5C28659E-412C-4600-B45E-BAE370BC24B9}"/>
          </ac:spMkLst>
        </pc:spChg>
        <pc:spChg chg="del">
          <ac:chgData name="Pararajasingam, Pavalaxan (Sri Lanka)" userId="85927cab-f6e5-4528-82db-dafd10c7d3fd" providerId="ADAL" clId="{9C87C23D-B2E2-493C-9BE2-C8C1C14F6B06}" dt="2024-04-15T02:44:19.635" v="26"/>
          <ac:spMkLst>
            <pc:docMk/>
            <pc:sldMk cId="3617245008" sldId="272"/>
            <ac:spMk id="10298" creationId="{55BE2824-A619-43D4-8CEE-814E76EACEFF}"/>
          </ac:spMkLst>
        </pc:spChg>
        <pc:spChg chg="del">
          <ac:chgData name="Pararajasingam, Pavalaxan (Sri Lanka)" userId="85927cab-f6e5-4528-82db-dafd10c7d3fd" providerId="ADAL" clId="{9C87C23D-B2E2-493C-9BE2-C8C1C14F6B06}" dt="2024-04-15T02:44:19.635" v="26"/>
          <ac:spMkLst>
            <pc:docMk/>
            <pc:sldMk cId="3617245008" sldId="272"/>
            <ac:spMk id="10299" creationId="{7F757314-8028-429F-A691-15514DF1133C}"/>
          </ac:spMkLst>
        </pc:spChg>
        <pc:grpChg chg="del">
          <ac:chgData name="Pararajasingam, Pavalaxan (Sri Lanka)" userId="85927cab-f6e5-4528-82db-dafd10c7d3fd" providerId="ADAL" clId="{9C87C23D-B2E2-493C-9BE2-C8C1C14F6B06}" dt="2024-04-15T02:44:19.635" v="26"/>
          <ac:grpSpMkLst>
            <pc:docMk/>
            <pc:sldMk cId="3617245008" sldId="272"/>
            <ac:grpSpMk id="10292" creationId="{A924F705-30C0-4ED8-9364-62609FAD44D2}"/>
          </ac:grpSpMkLst>
        </pc:grpChg>
        <pc:grpChg chg="del">
          <ac:chgData name="Pararajasingam, Pavalaxan (Sri Lanka)" userId="85927cab-f6e5-4528-82db-dafd10c7d3fd" providerId="ADAL" clId="{9C87C23D-B2E2-493C-9BE2-C8C1C14F6B06}" dt="2024-04-15T02:44:19.635" v="26"/>
          <ac:grpSpMkLst>
            <pc:docMk/>
            <pc:sldMk cId="3617245008" sldId="272"/>
            <ac:grpSpMk id="10296" creationId="{85105087-7F16-4C94-837C-C45445116665}"/>
          </ac:grpSpMkLst>
        </pc:grpChg>
      </pc:sldChg>
      <pc:sldChg chg="delSp modSp mod setBg delDesignElem">
        <pc:chgData name="Pararajasingam, Pavalaxan (Sri Lanka)" userId="85927cab-f6e5-4528-82db-dafd10c7d3fd" providerId="ADAL" clId="{9C87C23D-B2E2-493C-9BE2-C8C1C14F6B06}" dt="2024-04-15T03:08:42.849" v="215" actId="14100"/>
        <pc:sldMkLst>
          <pc:docMk/>
          <pc:sldMk cId="45934627" sldId="273"/>
        </pc:sldMkLst>
        <pc:spChg chg="mod">
          <ac:chgData name="Pararajasingam, Pavalaxan (Sri Lanka)" userId="85927cab-f6e5-4528-82db-dafd10c7d3fd" providerId="ADAL" clId="{9C87C23D-B2E2-493C-9BE2-C8C1C14F6B06}" dt="2024-04-15T03:08:42.849" v="215" actId="14100"/>
          <ac:spMkLst>
            <pc:docMk/>
            <pc:sldMk cId="45934627" sldId="273"/>
            <ac:spMk id="3" creationId="{AED94CC7-28C9-4B0D-BD41-6FB160FC5518}"/>
          </ac:spMkLst>
        </pc:spChg>
        <pc:spChg chg="del">
          <ac:chgData name="Pararajasingam, Pavalaxan (Sri Lanka)" userId="85927cab-f6e5-4528-82db-dafd10c7d3fd" providerId="ADAL" clId="{9C87C23D-B2E2-493C-9BE2-C8C1C14F6B06}" dt="2024-04-15T02:44:19.635" v="26"/>
          <ac:spMkLst>
            <pc:docMk/>
            <pc:sldMk cId="45934627" sldId="273"/>
            <ac:spMk id="13" creationId="{F3AF35CD-DA30-4E34-B0F3-32C27766DA05}"/>
          </ac:spMkLst>
        </pc:spChg>
        <pc:grpChg chg="del">
          <ac:chgData name="Pararajasingam, Pavalaxan (Sri Lanka)" userId="85927cab-f6e5-4528-82db-dafd10c7d3fd" providerId="ADAL" clId="{9C87C23D-B2E2-493C-9BE2-C8C1C14F6B06}" dt="2024-04-15T02:44:19.635" v="26"/>
          <ac:grpSpMkLst>
            <pc:docMk/>
            <pc:sldMk cId="45934627" sldId="273"/>
            <ac:grpSpMk id="15" creationId="{BCFC42DC-2C46-47C4-BC61-530557385DBD}"/>
          </ac:grpSpMkLst>
        </pc:grpChg>
      </pc:sldChg>
      <pc:sldChg chg="delSp modSp mod setBg delDesignElem">
        <pc:chgData name="Pararajasingam, Pavalaxan (Sri Lanka)" userId="85927cab-f6e5-4528-82db-dafd10c7d3fd" providerId="ADAL" clId="{9C87C23D-B2E2-493C-9BE2-C8C1C14F6B06}" dt="2024-04-15T03:08:47.706" v="216" actId="14100"/>
        <pc:sldMkLst>
          <pc:docMk/>
          <pc:sldMk cId="1245498184" sldId="277"/>
        </pc:sldMkLst>
        <pc:spChg chg="mod">
          <ac:chgData name="Pararajasingam, Pavalaxan (Sri Lanka)" userId="85927cab-f6e5-4528-82db-dafd10c7d3fd" providerId="ADAL" clId="{9C87C23D-B2E2-493C-9BE2-C8C1C14F6B06}" dt="2024-04-15T03:08:47.706" v="216" actId="14100"/>
          <ac:spMkLst>
            <pc:docMk/>
            <pc:sldMk cId="1245498184" sldId="277"/>
            <ac:spMk id="3" creationId="{AED94CC7-28C9-4B0D-BD41-6FB160FC5518}"/>
          </ac:spMkLst>
        </pc:spChg>
        <pc:spChg chg="del">
          <ac:chgData name="Pararajasingam, Pavalaxan (Sri Lanka)" userId="85927cab-f6e5-4528-82db-dafd10c7d3fd" providerId="ADAL" clId="{9C87C23D-B2E2-493C-9BE2-C8C1C14F6B06}" dt="2024-04-15T02:44:19.635" v="26"/>
          <ac:spMkLst>
            <pc:docMk/>
            <pc:sldMk cId="1245498184" sldId="277"/>
            <ac:spMk id="10" creationId="{F3AF35CD-DA30-4E34-B0F3-32C27766DA05}"/>
          </ac:spMkLst>
        </pc:spChg>
        <pc:grpChg chg="del">
          <ac:chgData name="Pararajasingam, Pavalaxan (Sri Lanka)" userId="85927cab-f6e5-4528-82db-dafd10c7d3fd" providerId="ADAL" clId="{9C87C23D-B2E2-493C-9BE2-C8C1C14F6B06}" dt="2024-04-15T02:44:19.635" v="26"/>
          <ac:grpSpMkLst>
            <pc:docMk/>
            <pc:sldMk cId="1245498184" sldId="277"/>
            <ac:grpSpMk id="11" creationId="{BCFC42DC-2C46-47C4-BC61-530557385DBD}"/>
          </ac:grpSpMkLst>
        </pc:grpChg>
      </pc:sldChg>
      <pc:sldChg chg="delSp modSp mod setBg delDesignElem">
        <pc:chgData name="Pararajasingam, Pavalaxan (Sri Lanka)" userId="85927cab-f6e5-4528-82db-dafd10c7d3fd" providerId="ADAL" clId="{9C87C23D-B2E2-493C-9BE2-C8C1C14F6B06}" dt="2024-04-15T03:08:53.352" v="217" actId="14100"/>
        <pc:sldMkLst>
          <pc:docMk/>
          <pc:sldMk cId="2251848136" sldId="278"/>
        </pc:sldMkLst>
        <pc:spChg chg="mod">
          <ac:chgData name="Pararajasingam, Pavalaxan (Sri Lanka)" userId="85927cab-f6e5-4528-82db-dafd10c7d3fd" providerId="ADAL" clId="{9C87C23D-B2E2-493C-9BE2-C8C1C14F6B06}" dt="2024-04-15T03:08:53.352" v="217" actId="14100"/>
          <ac:spMkLst>
            <pc:docMk/>
            <pc:sldMk cId="2251848136" sldId="278"/>
            <ac:spMk id="3" creationId="{AED94CC7-28C9-4B0D-BD41-6FB160FC5518}"/>
          </ac:spMkLst>
        </pc:spChg>
        <pc:spChg chg="del">
          <ac:chgData name="Pararajasingam, Pavalaxan (Sri Lanka)" userId="85927cab-f6e5-4528-82db-dafd10c7d3fd" providerId="ADAL" clId="{9C87C23D-B2E2-493C-9BE2-C8C1C14F6B06}" dt="2024-04-15T02:44:19.635" v="26"/>
          <ac:spMkLst>
            <pc:docMk/>
            <pc:sldMk cId="2251848136" sldId="278"/>
            <ac:spMk id="13" creationId="{F3AF35CD-DA30-4E34-B0F3-32C27766DA05}"/>
          </ac:spMkLst>
        </pc:spChg>
        <pc:grpChg chg="del">
          <ac:chgData name="Pararajasingam, Pavalaxan (Sri Lanka)" userId="85927cab-f6e5-4528-82db-dafd10c7d3fd" providerId="ADAL" clId="{9C87C23D-B2E2-493C-9BE2-C8C1C14F6B06}" dt="2024-04-15T02:44:19.635" v="26"/>
          <ac:grpSpMkLst>
            <pc:docMk/>
            <pc:sldMk cId="2251848136" sldId="278"/>
            <ac:grpSpMk id="15" creationId="{BCFC42DC-2C46-47C4-BC61-530557385DBD}"/>
          </ac:grpSpMkLst>
        </pc:grpChg>
      </pc:sldChg>
      <pc:sldChg chg="delSp modSp mod setBg delDesignElem">
        <pc:chgData name="Pararajasingam, Pavalaxan (Sri Lanka)" userId="85927cab-f6e5-4528-82db-dafd10c7d3fd" providerId="ADAL" clId="{9C87C23D-B2E2-493C-9BE2-C8C1C14F6B06}" dt="2024-04-15T03:08:36.725" v="214" actId="14100"/>
        <pc:sldMkLst>
          <pc:docMk/>
          <pc:sldMk cId="2058837875" sldId="279"/>
        </pc:sldMkLst>
        <pc:spChg chg="mod">
          <ac:chgData name="Pararajasingam, Pavalaxan (Sri Lanka)" userId="85927cab-f6e5-4528-82db-dafd10c7d3fd" providerId="ADAL" clId="{9C87C23D-B2E2-493C-9BE2-C8C1C14F6B06}" dt="2024-04-15T03:08:36.725" v="214" actId="14100"/>
          <ac:spMkLst>
            <pc:docMk/>
            <pc:sldMk cId="2058837875" sldId="279"/>
            <ac:spMk id="3" creationId="{AED94CC7-28C9-4B0D-BD41-6FB160FC5518}"/>
          </ac:spMkLst>
        </pc:spChg>
        <pc:spChg chg="del">
          <ac:chgData name="Pararajasingam, Pavalaxan (Sri Lanka)" userId="85927cab-f6e5-4528-82db-dafd10c7d3fd" providerId="ADAL" clId="{9C87C23D-B2E2-493C-9BE2-C8C1C14F6B06}" dt="2024-04-15T02:44:19.635" v="26"/>
          <ac:spMkLst>
            <pc:docMk/>
            <pc:sldMk cId="2058837875" sldId="279"/>
            <ac:spMk id="10" creationId="{F3AF35CD-DA30-4E34-B0F3-32C27766DA05}"/>
          </ac:spMkLst>
        </pc:spChg>
        <pc:grpChg chg="del">
          <ac:chgData name="Pararajasingam, Pavalaxan (Sri Lanka)" userId="85927cab-f6e5-4528-82db-dafd10c7d3fd" providerId="ADAL" clId="{9C87C23D-B2E2-493C-9BE2-C8C1C14F6B06}" dt="2024-04-15T02:44:19.635" v="26"/>
          <ac:grpSpMkLst>
            <pc:docMk/>
            <pc:sldMk cId="2058837875" sldId="279"/>
            <ac:grpSpMk id="11" creationId="{BCFC42DC-2C46-47C4-BC61-530557385DBD}"/>
          </ac:grpSpMkLst>
        </pc:grpChg>
      </pc:sldChg>
      <pc:sldChg chg="delSp del setBg delDesignElem">
        <pc:chgData name="Pararajasingam, Pavalaxan (Sri Lanka)" userId="85927cab-f6e5-4528-82db-dafd10c7d3fd" providerId="ADAL" clId="{9C87C23D-B2E2-493C-9BE2-C8C1C14F6B06}" dt="2024-04-15T02:47:40.290" v="45" actId="47"/>
        <pc:sldMkLst>
          <pc:docMk/>
          <pc:sldMk cId="2013423552" sldId="280"/>
        </pc:sldMkLst>
        <pc:spChg chg="del">
          <ac:chgData name="Pararajasingam, Pavalaxan (Sri Lanka)" userId="85927cab-f6e5-4528-82db-dafd10c7d3fd" providerId="ADAL" clId="{9C87C23D-B2E2-493C-9BE2-C8C1C14F6B06}" dt="2024-04-15T02:44:19.635" v="26"/>
          <ac:spMkLst>
            <pc:docMk/>
            <pc:sldMk cId="2013423552" sldId="280"/>
            <ac:spMk id="60" creationId="{7049A7D3-684C-4C59-A4B6-7B308A6AD34D}"/>
          </ac:spMkLst>
        </pc:spChg>
        <pc:spChg chg="del">
          <ac:chgData name="Pararajasingam, Pavalaxan (Sri Lanka)" userId="85927cab-f6e5-4528-82db-dafd10c7d3fd" providerId="ADAL" clId="{9C87C23D-B2E2-493C-9BE2-C8C1C14F6B06}" dt="2024-04-15T02:44:19.635" v="26"/>
          <ac:spMkLst>
            <pc:docMk/>
            <pc:sldMk cId="2013423552" sldId="280"/>
            <ac:spMk id="61" creationId="{D7B1087B-C592-40E7-B532-60B453A2FE6A}"/>
          </ac:spMkLst>
        </pc:spChg>
        <pc:spChg chg="del">
          <ac:chgData name="Pararajasingam, Pavalaxan (Sri Lanka)" userId="85927cab-f6e5-4528-82db-dafd10c7d3fd" providerId="ADAL" clId="{9C87C23D-B2E2-493C-9BE2-C8C1C14F6B06}" dt="2024-04-15T02:44:19.635" v="26"/>
          <ac:spMkLst>
            <pc:docMk/>
            <pc:sldMk cId="2013423552" sldId="280"/>
            <ac:spMk id="62" creationId="{14AE7447-E8F8-4A0F-9E3D-94842BFF886E}"/>
          </ac:spMkLst>
        </pc:spChg>
        <pc:spChg chg="del">
          <ac:chgData name="Pararajasingam, Pavalaxan (Sri Lanka)" userId="85927cab-f6e5-4528-82db-dafd10c7d3fd" providerId="ADAL" clId="{9C87C23D-B2E2-493C-9BE2-C8C1C14F6B06}" dt="2024-04-15T02:44:19.635" v="26"/>
          <ac:spMkLst>
            <pc:docMk/>
            <pc:sldMk cId="2013423552" sldId="280"/>
            <ac:spMk id="66" creationId="{80E61E04-3F7C-42DE-ABE7-D3F7E349C2EF}"/>
          </ac:spMkLst>
        </pc:spChg>
        <pc:spChg chg="del">
          <ac:chgData name="Pararajasingam, Pavalaxan (Sri Lanka)" userId="85927cab-f6e5-4528-82db-dafd10c7d3fd" providerId="ADAL" clId="{9C87C23D-B2E2-493C-9BE2-C8C1C14F6B06}" dt="2024-04-15T02:44:19.635" v="26"/>
          <ac:spMkLst>
            <pc:docMk/>
            <pc:sldMk cId="2013423552" sldId="280"/>
            <ac:spMk id="68" creationId="{2B036F7E-6C8A-4549-99EF-9958C587C8B7}"/>
          </ac:spMkLst>
        </pc:spChg>
        <pc:grpChg chg="del">
          <ac:chgData name="Pararajasingam, Pavalaxan (Sri Lanka)" userId="85927cab-f6e5-4528-82db-dafd10c7d3fd" providerId="ADAL" clId="{9C87C23D-B2E2-493C-9BE2-C8C1C14F6B06}" dt="2024-04-15T02:44:19.635" v="26"/>
          <ac:grpSpMkLst>
            <pc:docMk/>
            <pc:sldMk cId="2013423552" sldId="280"/>
            <ac:grpSpMk id="64" creationId="{85981F80-69EE-4E2B-82A8-47FDFD7720AC}"/>
          </ac:grpSpMkLst>
        </pc:grpChg>
        <pc:grpChg chg="del">
          <ac:chgData name="Pararajasingam, Pavalaxan (Sri Lanka)" userId="85927cab-f6e5-4528-82db-dafd10c7d3fd" providerId="ADAL" clId="{9C87C23D-B2E2-493C-9BE2-C8C1C14F6B06}" dt="2024-04-15T02:44:19.635" v="26"/>
          <ac:grpSpMkLst>
            <pc:docMk/>
            <pc:sldMk cId="2013423552" sldId="280"/>
            <ac:grpSpMk id="72" creationId="{75EE15D0-BDD3-4CA6-B5DC-159D83FA6BC4}"/>
          </ac:grpSpMkLst>
        </pc:grpChg>
      </pc:sldChg>
      <pc:sldChg chg="modSp del mod setBg">
        <pc:chgData name="Pararajasingam, Pavalaxan (Sri Lanka)" userId="85927cab-f6e5-4528-82db-dafd10c7d3fd" providerId="ADAL" clId="{9C87C23D-B2E2-493C-9BE2-C8C1C14F6B06}" dt="2024-04-15T02:47:40.644" v="46" actId="47"/>
        <pc:sldMkLst>
          <pc:docMk/>
          <pc:sldMk cId="598397185" sldId="282"/>
        </pc:sldMkLst>
        <pc:spChg chg="mod">
          <ac:chgData name="Pararajasingam, Pavalaxan (Sri Lanka)" userId="85927cab-f6e5-4528-82db-dafd10c7d3fd" providerId="ADAL" clId="{9C87C23D-B2E2-493C-9BE2-C8C1C14F6B06}" dt="2024-04-15T02:44:19.735" v="29" actId="27636"/>
          <ac:spMkLst>
            <pc:docMk/>
            <pc:sldMk cId="598397185" sldId="282"/>
            <ac:spMk id="3" creationId="{4C0E7B64-F7AF-417C-94D8-EC4C4D4D707D}"/>
          </ac:spMkLst>
        </pc:spChg>
      </pc:sldChg>
      <pc:sldChg chg="modSp del mod setBg">
        <pc:chgData name="Pararajasingam, Pavalaxan (Sri Lanka)" userId="85927cab-f6e5-4528-82db-dafd10c7d3fd" providerId="ADAL" clId="{9C87C23D-B2E2-493C-9BE2-C8C1C14F6B06}" dt="2024-04-15T02:47:41.293" v="47" actId="47"/>
        <pc:sldMkLst>
          <pc:docMk/>
          <pc:sldMk cId="1667911014" sldId="283"/>
        </pc:sldMkLst>
        <pc:spChg chg="mod">
          <ac:chgData name="Pararajasingam, Pavalaxan (Sri Lanka)" userId="85927cab-f6e5-4528-82db-dafd10c7d3fd" providerId="ADAL" clId="{9C87C23D-B2E2-493C-9BE2-C8C1C14F6B06}" dt="2024-04-15T02:44:19.735" v="30" actId="27636"/>
          <ac:spMkLst>
            <pc:docMk/>
            <pc:sldMk cId="1667911014" sldId="283"/>
            <ac:spMk id="3" creationId="{4C0E7B64-F7AF-417C-94D8-EC4C4D4D707D}"/>
          </ac:spMkLst>
        </pc:spChg>
      </pc:sldChg>
      <pc:sldChg chg="delSp del setBg delDesignElem">
        <pc:chgData name="Pararajasingam, Pavalaxan (Sri Lanka)" userId="85927cab-f6e5-4528-82db-dafd10c7d3fd" providerId="ADAL" clId="{9C87C23D-B2E2-493C-9BE2-C8C1C14F6B06}" dt="2024-04-15T02:47:41.864" v="48" actId="47"/>
        <pc:sldMkLst>
          <pc:docMk/>
          <pc:sldMk cId="3293923238" sldId="284"/>
        </pc:sldMkLst>
        <pc:spChg chg="del">
          <ac:chgData name="Pararajasingam, Pavalaxan (Sri Lanka)" userId="85927cab-f6e5-4528-82db-dafd10c7d3fd" providerId="ADAL" clId="{9C87C23D-B2E2-493C-9BE2-C8C1C14F6B06}" dt="2024-04-15T02:44:19.635" v="26"/>
          <ac:spMkLst>
            <pc:docMk/>
            <pc:sldMk cId="3293923238" sldId="284"/>
            <ac:spMk id="7244" creationId="{7049A7D3-684C-4C59-A4B6-7B308A6AD34D}"/>
          </ac:spMkLst>
        </pc:spChg>
        <pc:spChg chg="del">
          <ac:chgData name="Pararajasingam, Pavalaxan (Sri Lanka)" userId="85927cab-f6e5-4528-82db-dafd10c7d3fd" providerId="ADAL" clId="{9C87C23D-B2E2-493C-9BE2-C8C1C14F6B06}" dt="2024-04-15T02:44:19.635" v="26"/>
          <ac:spMkLst>
            <pc:docMk/>
            <pc:sldMk cId="3293923238" sldId="284"/>
            <ac:spMk id="7245" creationId="{D7B1087B-C592-40E7-B532-60B453A2FE6A}"/>
          </ac:spMkLst>
        </pc:spChg>
        <pc:spChg chg="del">
          <ac:chgData name="Pararajasingam, Pavalaxan (Sri Lanka)" userId="85927cab-f6e5-4528-82db-dafd10c7d3fd" providerId="ADAL" clId="{9C87C23D-B2E2-493C-9BE2-C8C1C14F6B06}" dt="2024-04-15T02:44:19.635" v="26"/>
          <ac:spMkLst>
            <pc:docMk/>
            <pc:sldMk cId="3293923238" sldId="284"/>
            <ac:spMk id="7246" creationId="{14AE7447-E8F8-4A0F-9E3D-94842BFF886E}"/>
          </ac:spMkLst>
        </pc:spChg>
        <pc:spChg chg="del">
          <ac:chgData name="Pararajasingam, Pavalaxan (Sri Lanka)" userId="85927cab-f6e5-4528-82db-dafd10c7d3fd" providerId="ADAL" clId="{9C87C23D-B2E2-493C-9BE2-C8C1C14F6B06}" dt="2024-04-15T02:44:19.635" v="26"/>
          <ac:spMkLst>
            <pc:docMk/>
            <pc:sldMk cId="3293923238" sldId="284"/>
            <ac:spMk id="7248" creationId="{FF0965A7-524A-44F1-B044-48411EA4FD85}"/>
          </ac:spMkLst>
        </pc:spChg>
        <pc:spChg chg="del">
          <ac:chgData name="Pararajasingam, Pavalaxan (Sri Lanka)" userId="85927cab-f6e5-4528-82db-dafd10c7d3fd" providerId="ADAL" clId="{9C87C23D-B2E2-493C-9BE2-C8C1C14F6B06}" dt="2024-04-15T02:44:19.635" v="26"/>
          <ac:spMkLst>
            <pc:docMk/>
            <pc:sldMk cId="3293923238" sldId="284"/>
            <ac:spMk id="7249" creationId="{58EE5433-7B78-4432-965F-8790C3F425BE}"/>
          </ac:spMkLst>
        </pc:spChg>
        <pc:spChg chg="del">
          <ac:chgData name="Pararajasingam, Pavalaxan (Sri Lanka)" userId="85927cab-f6e5-4528-82db-dafd10c7d3fd" providerId="ADAL" clId="{9C87C23D-B2E2-493C-9BE2-C8C1C14F6B06}" dt="2024-04-15T02:44:19.635" v="26"/>
          <ac:spMkLst>
            <pc:docMk/>
            <pc:sldMk cId="3293923238" sldId="284"/>
            <ac:spMk id="7250" creationId="{8F7AAA96-ECD9-48EA-B942-1172BB519BB0}"/>
          </ac:spMkLst>
        </pc:spChg>
        <pc:spChg chg="del">
          <ac:chgData name="Pararajasingam, Pavalaxan (Sri Lanka)" userId="85927cab-f6e5-4528-82db-dafd10c7d3fd" providerId="ADAL" clId="{9C87C23D-B2E2-493C-9BE2-C8C1C14F6B06}" dt="2024-04-15T02:44:19.635" v="26"/>
          <ac:spMkLst>
            <pc:docMk/>
            <pc:sldMk cId="3293923238" sldId="284"/>
            <ac:spMk id="7251" creationId="{248BD5A8-902E-46F3-9C9F-F939987C5E32}"/>
          </ac:spMkLst>
        </pc:spChg>
        <pc:grpChg chg="del">
          <ac:chgData name="Pararajasingam, Pavalaxan (Sri Lanka)" userId="85927cab-f6e5-4528-82db-dafd10c7d3fd" providerId="ADAL" clId="{9C87C23D-B2E2-493C-9BE2-C8C1C14F6B06}" dt="2024-04-15T02:44:19.635" v="26"/>
          <ac:grpSpMkLst>
            <pc:docMk/>
            <pc:sldMk cId="3293923238" sldId="284"/>
            <ac:grpSpMk id="7247" creationId="{85981F80-69EE-4E2B-82A8-47FDFD7720AC}"/>
          </ac:grpSpMkLst>
        </pc:grpChg>
        <pc:grpChg chg="del">
          <ac:chgData name="Pararajasingam, Pavalaxan (Sri Lanka)" userId="85927cab-f6e5-4528-82db-dafd10c7d3fd" providerId="ADAL" clId="{9C87C23D-B2E2-493C-9BE2-C8C1C14F6B06}" dt="2024-04-15T02:44:19.635" v="26"/>
          <ac:grpSpMkLst>
            <pc:docMk/>
            <pc:sldMk cId="3293923238" sldId="284"/>
            <ac:grpSpMk id="7252" creationId="{3800B863-FA71-4FFB-9F30-56E95B0D3DF0}"/>
          </ac:grpSpMkLst>
        </pc:grpChg>
      </pc:sldChg>
      <pc:sldChg chg="delSp del delDesignElem">
        <pc:chgData name="Pararajasingam, Pavalaxan (Sri Lanka)" userId="85927cab-f6e5-4528-82db-dafd10c7d3fd" providerId="ADAL" clId="{9C87C23D-B2E2-493C-9BE2-C8C1C14F6B06}" dt="2024-04-15T02:46:10.923" v="40" actId="47"/>
        <pc:sldMkLst>
          <pc:docMk/>
          <pc:sldMk cId="1041004432" sldId="285"/>
        </pc:sldMkLst>
        <pc:spChg chg="del">
          <ac:chgData name="Pararajasingam, Pavalaxan (Sri Lanka)" userId="85927cab-f6e5-4528-82db-dafd10c7d3fd" providerId="ADAL" clId="{9C87C23D-B2E2-493C-9BE2-C8C1C14F6B06}" dt="2024-04-15T02:44:19.635" v="26"/>
          <ac:spMkLst>
            <pc:docMk/>
            <pc:sldMk cId="1041004432" sldId="285"/>
            <ac:spMk id="5" creationId="{4FCA88C2-C73C-4062-A097-8FBCE3090BEA}"/>
          </ac:spMkLst>
        </pc:spChg>
        <pc:spChg chg="del">
          <ac:chgData name="Pararajasingam, Pavalaxan (Sri Lanka)" userId="85927cab-f6e5-4528-82db-dafd10c7d3fd" providerId="ADAL" clId="{9C87C23D-B2E2-493C-9BE2-C8C1C14F6B06}" dt="2024-04-15T02:44:19.635" v="26"/>
          <ac:spMkLst>
            <pc:docMk/>
            <pc:sldMk cId="1041004432" sldId="285"/>
            <ac:spMk id="6" creationId="{83981C21-E132-4402-B31B-D725C1CE77D2}"/>
          </ac:spMkLst>
        </pc:spChg>
        <pc:spChg chg="del">
          <ac:chgData name="Pararajasingam, Pavalaxan (Sri Lanka)" userId="85927cab-f6e5-4528-82db-dafd10c7d3fd" providerId="ADAL" clId="{9C87C23D-B2E2-493C-9BE2-C8C1C14F6B06}" dt="2024-04-15T02:44:19.635" v="26"/>
          <ac:spMkLst>
            <pc:docMk/>
            <pc:sldMk cId="1041004432" sldId="285"/>
            <ac:spMk id="7" creationId="{6A685C77-4E84-486A-9AE5-F3635BE98EFB}"/>
          </ac:spMkLst>
        </pc:spChg>
        <pc:spChg chg="del">
          <ac:chgData name="Pararajasingam, Pavalaxan (Sri Lanka)" userId="85927cab-f6e5-4528-82db-dafd10c7d3fd" providerId="ADAL" clId="{9C87C23D-B2E2-493C-9BE2-C8C1C14F6B06}" dt="2024-04-15T02:44:19.635" v="26"/>
          <ac:spMkLst>
            <pc:docMk/>
            <pc:sldMk cId="1041004432" sldId="285"/>
            <ac:spMk id="9" creationId="{E55C1C3E-5158-47F3-8FD9-14B22C3E6EAD}"/>
          </ac:spMkLst>
        </pc:spChg>
      </pc:sldChg>
      <pc:sldChg chg="delSp del delDesignElem">
        <pc:chgData name="Pararajasingam, Pavalaxan (Sri Lanka)" userId="85927cab-f6e5-4528-82db-dafd10c7d3fd" providerId="ADAL" clId="{9C87C23D-B2E2-493C-9BE2-C8C1C14F6B06}" dt="2024-04-15T02:46:06.464" v="39" actId="47"/>
        <pc:sldMkLst>
          <pc:docMk/>
          <pc:sldMk cId="3243481646" sldId="286"/>
        </pc:sldMkLst>
        <pc:spChg chg="del">
          <ac:chgData name="Pararajasingam, Pavalaxan (Sri Lanka)" userId="85927cab-f6e5-4528-82db-dafd10c7d3fd" providerId="ADAL" clId="{9C87C23D-B2E2-493C-9BE2-C8C1C14F6B06}" dt="2024-04-15T02:44:19.635" v="26"/>
          <ac:spMkLst>
            <pc:docMk/>
            <pc:sldMk cId="3243481646" sldId="286"/>
            <ac:spMk id="1035" creationId="{7045633D-7FA7-4D93-8E45-D385B582A1F1}"/>
          </ac:spMkLst>
        </pc:spChg>
        <pc:spChg chg="del">
          <ac:chgData name="Pararajasingam, Pavalaxan (Sri Lanka)" userId="85927cab-f6e5-4528-82db-dafd10c7d3fd" providerId="ADAL" clId="{9C87C23D-B2E2-493C-9BE2-C8C1C14F6B06}" dt="2024-04-15T02:44:19.635" v="26"/>
          <ac:spMkLst>
            <pc:docMk/>
            <pc:sldMk cId="3243481646" sldId="286"/>
            <ac:spMk id="1037" creationId="{82532B9D-ADFC-4AEF-97D4-9FC87BB61E31}"/>
          </ac:spMkLst>
        </pc:spChg>
        <pc:grpChg chg="del">
          <ac:chgData name="Pararajasingam, Pavalaxan (Sri Lanka)" userId="85927cab-f6e5-4528-82db-dafd10c7d3fd" providerId="ADAL" clId="{9C87C23D-B2E2-493C-9BE2-C8C1C14F6B06}" dt="2024-04-15T02:44:19.635" v="26"/>
          <ac:grpSpMkLst>
            <pc:docMk/>
            <pc:sldMk cId="3243481646" sldId="286"/>
            <ac:grpSpMk id="1031" creationId="{2A313B03-D361-4EC9-AF52-0B3C1C92C26D}"/>
          </ac:grpSpMkLst>
        </pc:grpChg>
      </pc:sldChg>
      <pc:sldChg chg="delSp modSp mod setBg delDesignElem">
        <pc:chgData name="Pararajasingam, Pavalaxan (Sri Lanka)" userId="85927cab-f6e5-4528-82db-dafd10c7d3fd" providerId="ADAL" clId="{9C87C23D-B2E2-493C-9BE2-C8C1C14F6B06}" dt="2024-04-15T03:07:55.987" v="212" actId="5793"/>
        <pc:sldMkLst>
          <pc:docMk/>
          <pc:sldMk cId="566185591" sldId="287"/>
        </pc:sldMkLst>
        <pc:spChg chg="mod">
          <ac:chgData name="Pararajasingam, Pavalaxan (Sri Lanka)" userId="85927cab-f6e5-4528-82db-dafd10c7d3fd" providerId="ADAL" clId="{9C87C23D-B2E2-493C-9BE2-C8C1C14F6B06}" dt="2024-04-15T02:46:37.040" v="41" actId="14100"/>
          <ac:spMkLst>
            <pc:docMk/>
            <pc:sldMk cId="566185591" sldId="287"/>
            <ac:spMk id="2" creationId="{C2D5470C-5303-4CBB-B855-B56E21E29D92}"/>
          </ac:spMkLst>
        </pc:spChg>
        <pc:spChg chg="mod">
          <ac:chgData name="Pararajasingam, Pavalaxan (Sri Lanka)" userId="85927cab-f6e5-4528-82db-dafd10c7d3fd" providerId="ADAL" clId="{9C87C23D-B2E2-493C-9BE2-C8C1C14F6B06}" dt="2024-04-15T03:07:55.987" v="212" actId="5793"/>
          <ac:spMkLst>
            <pc:docMk/>
            <pc:sldMk cId="566185591" sldId="287"/>
            <ac:spMk id="6" creationId="{8062AAD9-A0D4-4324-B84E-9FEC18AF2F90}"/>
          </ac:spMkLst>
        </pc:spChg>
        <pc:spChg chg="del">
          <ac:chgData name="Pararajasingam, Pavalaxan (Sri Lanka)" userId="85927cab-f6e5-4528-82db-dafd10c7d3fd" providerId="ADAL" clId="{9C87C23D-B2E2-493C-9BE2-C8C1C14F6B06}" dt="2024-04-15T02:44:19.635" v="26"/>
          <ac:spMkLst>
            <pc:docMk/>
            <pc:sldMk cId="566185591" sldId="287"/>
            <ac:spMk id="11" creationId="{4FCA88C2-C73C-4062-A097-8FBCE3090BEA}"/>
          </ac:spMkLst>
        </pc:spChg>
        <pc:spChg chg="del">
          <ac:chgData name="Pararajasingam, Pavalaxan (Sri Lanka)" userId="85927cab-f6e5-4528-82db-dafd10c7d3fd" providerId="ADAL" clId="{9C87C23D-B2E2-493C-9BE2-C8C1C14F6B06}" dt="2024-04-15T02:44:19.635" v="26"/>
          <ac:spMkLst>
            <pc:docMk/>
            <pc:sldMk cId="566185591" sldId="287"/>
            <ac:spMk id="13" creationId="{83981C21-E132-4402-B31B-D725C1CE77D2}"/>
          </ac:spMkLst>
        </pc:spChg>
        <pc:spChg chg="del">
          <ac:chgData name="Pararajasingam, Pavalaxan (Sri Lanka)" userId="85927cab-f6e5-4528-82db-dafd10c7d3fd" providerId="ADAL" clId="{9C87C23D-B2E2-493C-9BE2-C8C1C14F6B06}" dt="2024-04-15T02:44:19.635" v="26"/>
          <ac:spMkLst>
            <pc:docMk/>
            <pc:sldMk cId="566185591" sldId="287"/>
            <ac:spMk id="15" creationId="{6A685C77-4E84-486A-9AE5-F3635BE98EFB}"/>
          </ac:spMkLst>
        </pc:spChg>
        <pc:spChg chg="del">
          <ac:chgData name="Pararajasingam, Pavalaxan (Sri Lanka)" userId="85927cab-f6e5-4528-82db-dafd10c7d3fd" providerId="ADAL" clId="{9C87C23D-B2E2-493C-9BE2-C8C1C14F6B06}" dt="2024-04-15T02:44:19.635" v="26"/>
          <ac:spMkLst>
            <pc:docMk/>
            <pc:sldMk cId="566185591" sldId="287"/>
            <ac:spMk id="17" creationId="{E55C1C3E-5158-47F3-8FD9-14B22C3E6EAD}"/>
          </ac:spMkLst>
        </pc:spChg>
      </pc:sldChg>
      <pc:sldChg chg="delSp modSp mod setBg delDesignElem">
        <pc:chgData name="Pararajasingam, Pavalaxan (Sri Lanka)" userId="85927cab-f6e5-4528-82db-dafd10c7d3fd" providerId="ADAL" clId="{9C87C23D-B2E2-493C-9BE2-C8C1C14F6B06}" dt="2024-04-15T03:06:55.303" v="202" actId="12"/>
        <pc:sldMkLst>
          <pc:docMk/>
          <pc:sldMk cId="3287150842" sldId="289"/>
        </pc:sldMkLst>
        <pc:spChg chg="mod">
          <ac:chgData name="Pararajasingam, Pavalaxan (Sri Lanka)" userId="85927cab-f6e5-4528-82db-dafd10c7d3fd" providerId="ADAL" clId="{9C87C23D-B2E2-493C-9BE2-C8C1C14F6B06}" dt="2024-04-15T03:06:55.303" v="202" actId="12"/>
          <ac:spMkLst>
            <pc:docMk/>
            <pc:sldMk cId="3287150842" sldId="289"/>
            <ac:spMk id="3" creationId="{43BDA545-2B41-43C5-9166-ED2543880DC2}"/>
          </ac:spMkLst>
        </pc:spChg>
        <pc:spChg chg="del">
          <ac:chgData name="Pararajasingam, Pavalaxan (Sri Lanka)" userId="85927cab-f6e5-4528-82db-dafd10c7d3fd" providerId="ADAL" clId="{9C87C23D-B2E2-493C-9BE2-C8C1C14F6B06}" dt="2024-04-15T02:44:19.635" v="26"/>
          <ac:spMkLst>
            <pc:docMk/>
            <pc:sldMk cId="3287150842" sldId="289"/>
            <ac:spMk id="10247" creationId="{7049A7D3-684C-4C59-A4B6-7B308A6AD34D}"/>
          </ac:spMkLst>
        </pc:spChg>
        <pc:spChg chg="del">
          <ac:chgData name="Pararajasingam, Pavalaxan (Sri Lanka)" userId="85927cab-f6e5-4528-82db-dafd10c7d3fd" providerId="ADAL" clId="{9C87C23D-B2E2-493C-9BE2-C8C1C14F6B06}" dt="2024-04-15T02:44:19.635" v="26"/>
          <ac:spMkLst>
            <pc:docMk/>
            <pc:sldMk cId="3287150842" sldId="289"/>
            <ac:spMk id="10249" creationId="{D7B1087B-C592-40E7-B532-60B453A2FE6A}"/>
          </ac:spMkLst>
        </pc:spChg>
        <pc:spChg chg="del">
          <ac:chgData name="Pararajasingam, Pavalaxan (Sri Lanka)" userId="85927cab-f6e5-4528-82db-dafd10c7d3fd" providerId="ADAL" clId="{9C87C23D-B2E2-493C-9BE2-C8C1C14F6B06}" dt="2024-04-15T02:44:19.635" v="26"/>
          <ac:spMkLst>
            <pc:docMk/>
            <pc:sldMk cId="3287150842" sldId="289"/>
            <ac:spMk id="10251" creationId="{14AE7447-E8F8-4A0F-9E3D-94842BFF886E}"/>
          </ac:spMkLst>
        </pc:spChg>
        <pc:spChg chg="del">
          <ac:chgData name="Pararajasingam, Pavalaxan (Sri Lanka)" userId="85927cab-f6e5-4528-82db-dafd10c7d3fd" providerId="ADAL" clId="{9C87C23D-B2E2-493C-9BE2-C8C1C14F6B06}" dt="2024-04-15T02:44:19.635" v="26"/>
          <ac:spMkLst>
            <pc:docMk/>
            <pc:sldMk cId="3287150842" sldId="289"/>
            <ac:spMk id="10257" creationId="{0680B5D0-24EC-465A-A0E6-C4DF951E0043}"/>
          </ac:spMkLst>
        </pc:spChg>
        <pc:spChg chg="del">
          <ac:chgData name="Pararajasingam, Pavalaxan (Sri Lanka)" userId="85927cab-f6e5-4528-82db-dafd10c7d3fd" providerId="ADAL" clId="{9C87C23D-B2E2-493C-9BE2-C8C1C14F6B06}" dt="2024-04-15T02:44:19.635" v="26"/>
          <ac:spMkLst>
            <pc:docMk/>
            <pc:sldMk cId="3287150842" sldId="289"/>
            <ac:spMk id="10259" creationId="{30BF1B50-A83E-4ED6-A2AA-C943C1F89F85}"/>
          </ac:spMkLst>
        </pc:spChg>
        <pc:spChg chg="del">
          <ac:chgData name="Pararajasingam, Pavalaxan (Sri Lanka)" userId="85927cab-f6e5-4528-82db-dafd10c7d3fd" providerId="ADAL" clId="{9C87C23D-B2E2-493C-9BE2-C8C1C14F6B06}" dt="2024-04-15T02:44:19.635" v="26"/>
          <ac:spMkLst>
            <pc:docMk/>
            <pc:sldMk cId="3287150842" sldId="289"/>
            <ac:spMk id="10261" creationId="{1F31E8B2-210B-4B90-83BB-3B180732EF38}"/>
          </ac:spMkLst>
        </pc:spChg>
        <pc:spChg chg="del">
          <ac:chgData name="Pararajasingam, Pavalaxan (Sri Lanka)" userId="85927cab-f6e5-4528-82db-dafd10c7d3fd" providerId="ADAL" clId="{9C87C23D-B2E2-493C-9BE2-C8C1C14F6B06}" dt="2024-04-15T02:44:19.635" v="26"/>
          <ac:spMkLst>
            <pc:docMk/>
            <pc:sldMk cId="3287150842" sldId="289"/>
            <ac:spMk id="10263" creationId="{6B387409-2B98-40F8-A65F-EF7CF989512F}"/>
          </ac:spMkLst>
        </pc:spChg>
        <pc:grpChg chg="del">
          <ac:chgData name="Pararajasingam, Pavalaxan (Sri Lanka)" userId="85927cab-f6e5-4528-82db-dafd10c7d3fd" providerId="ADAL" clId="{9C87C23D-B2E2-493C-9BE2-C8C1C14F6B06}" dt="2024-04-15T02:44:19.635" v="26"/>
          <ac:grpSpMkLst>
            <pc:docMk/>
            <pc:sldMk cId="3287150842" sldId="289"/>
            <ac:grpSpMk id="10253" creationId="{85981F80-69EE-4E2B-82A8-47FDFD7720AC}"/>
          </ac:grpSpMkLst>
        </pc:grpChg>
        <pc:grpChg chg="del">
          <ac:chgData name="Pararajasingam, Pavalaxan (Sri Lanka)" userId="85927cab-f6e5-4528-82db-dafd10c7d3fd" providerId="ADAL" clId="{9C87C23D-B2E2-493C-9BE2-C8C1C14F6B06}" dt="2024-04-15T02:44:19.635" v="26"/>
          <ac:grpSpMkLst>
            <pc:docMk/>
            <pc:sldMk cId="3287150842" sldId="289"/>
            <ac:grpSpMk id="10265" creationId="{C9E5F284-A588-4AE7-A36D-1C93E4FD0241}"/>
          </ac:grpSpMkLst>
        </pc:grpChg>
      </pc:sldChg>
      <pc:sldChg chg="delSp setBg delDesignElem">
        <pc:chgData name="Pararajasingam, Pavalaxan (Sri Lanka)" userId="85927cab-f6e5-4528-82db-dafd10c7d3fd" providerId="ADAL" clId="{9C87C23D-B2E2-493C-9BE2-C8C1C14F6B06}" dt="2024-04-15T02:47:30.864" v="44"/>
        <pc:sldMkLst>
          <pc:docMk/>
          <pc:sldMk cId="3870967224" sldId="291"/>
        </pc:sldMkLst>
        <pc:spChg chg="del">
          <ac:chgData name="Pararajasingam, Pavalaxan (Sri Lanka)" userId="85927cab-f6e5-4528-82db-dafd10c7d3fd" providerId="ADAL" clId="{9C87C23D-B2E2-493C-9BE2-C8C1C14F6B06}" dt="2024-04-15T02:44:19.635" v="26"/>
          <ac:spMkLst>
            <pc:docMk/>
            <pc:sldMk cId="3870967224" sldId="291"/>
            <ac:spMk id="10247" creationId="{7049A7D3-684C-4C59-A4B6-7B308A6AD34D}"/>
          </ac:spMkLst>
        </pc:spChg>
        <pc:spChg chg="del">
          <ac:chgData name="Pararajasingam, Pavalaxan (Sri Lanka)" userId="85927cab-f6e5-4528-82db-dafd10c7d3fd" providerId="ADAL" clId="{9C87C23D-B2E2-493C-9BE2-C8C1C14F6B06}" dt="2024-04-15T02:44:19.635" v="26"/>
          <ac:spMkLst>
            <pc:docMk/>
            <pc:sldMk cId="3870967224" sldId="291"/>
            <ac:spMk id="10249" creationId="{D7B1087B-C592-40E7-B532-60B453A2FE6A}"/>
          </ac:spMkLst>
        </pc:spChg>
        <pc:spChg chg="del">
          <ac:chgData name="Pararajasingam, Pavalaxan (Sri Lanka)" userId="85927cab-f6e5-4528-82db-dafd10c7d3fd" providerId="ADAL" clId="{9C87C23D-B2E2-493C-9BE2-C8C1C14F6B06}" dt="2024-04-15T02:44:19.635" v="26"/>
          <ac:spMkLst>
            <pc:docMk/>
            <pc:sldMk cId="3870967224" sldId="291"/>
            <ac:spMk id="10251" creationId="{14AE7447-E8F8-4A0F-9E3D-94842BFF886E}"/>
          </ac:spMkLst>
        </pc:spChg>
        <pc:spChg chg="del">
          <ac:chgData name="Pararajasingam, Pavalaxan (Sri Lanka)" userId="85927cab-f6e5-4528-82db-dafd10c7d3fd" providerId="ADAL" clId="{9C87C23D-B2E2-493C-9BE2-C8C1C14F6B06}" dt="2024-04-15T02:44:19.635" v="26"/>
          <ac:spMkLst>
            <pc:docMk/>
            <pc:sldMk cId="3870967224" sldId="291"/>
            <ac:spMk id="10257" creationId="{0680B5D0-24EC-465A-A0E6-C4DF951E0043}"/>
          </ac:spMkLst>
        </pc:spChg>
        <pc:spChg chg="del">
          <ac:chgData name="Pararajasingam, Pavalaxan (Sri Lanka)" userId="85927cab-f6e5-4528-82db-dafd10c7d3fd" providerId="ADAL" clId="{9C87C23D-B2E2-493C-9BE2-C8C1C14F6B06}" dt="2024-04-15T02:44:19.635" v="26"/>
          <ac:spMkLst>
            <pc:docMk/>
            <pc:sldMk cId="3870967224" sldId="291"/>
            <ac:spMk id="10259" creationId="{30BF1B50-A83E-4ED6-A2AA-C943C1F89F85}"/>
          </ac:spMkLst>
        </pc:spChg>
        <pc:spChg chg="del">
          <ac:chgData name="Pararajasingam, Pavalaxan (Sri Lanka)" userId="85927cab-f6e5-4528-82db-dafd10c7d3fd" providerId="ADAL" clId="{9C87C23D-B2E2-493C-9BE2-C8C1C14F6B06}" dt="2024-04-15T02:44:19.635" v="26"/>
          <ac:spMkLst>
            <pc:docMk/>
            <pc:sldMk cId="3870967224" sldId="291"/>
            <ac:spMk id="10261" creationId="{1F31E8B2-210B-4B90-83BB-3B180732EF38}"/>
          </ac:spMkLst>
        </pc:spChg>
        <pc:spChg chg="del">
          <ac:chgData name="Pararajasingam, Pavalaxan (Sri Lanka)" userId="85927cab-f6e5-4528-82db-dafd10c7d3fd" providerId="ADAL" clId="{9C87C23D-B2E2-493C-9BE2-C8C1C14F6B06}" dt="2024-04-15T02:44:19.635" v="26"/>
          <ac:spMkLst>
            <pc:docMk/>
            <pc:sldMk cId="3870967224" sldId="291"/>
            <ac:spMk id="10263" creationId="{6B387409-2B98-40F8-A65F-EF7CF989512F}"/>
          </ac:spMkLst>
        </pc:spChg>
        <pc:grpChg chg="del">
          <ac:chgData name="Pararajasingam, Pavalaxan (Sri Lanka)" userId="85927cab-f6e5-4528-82db-dafd10c7d3fd" providerId="ADAL" clId="{9C87C23D-B2E2-493C-9BE2-C8C1C14F6B06}" dt="2024-04-15T02:44:19.635" v="26"/>
          <ac:grpSpMkLst>
            <pc:docMk/>
            <pc:sldMk cId="3870967224" sldId="291"/>
            <ac:grpSpMk id="10253" creationId="{85981F80-69EE-4E2B-82A8-47FDFD7720AC}"/>
          </ac:grpSpMkLst>
        </pc:grpChg>
        <pc:grpChg chg="del">
          <ac:chgData name="Pararajasingam, Pavalaxan (Sri Lanka)" userId="85927cab-f6e5-4528-82db-dafd10c7d3fd" providerId="ADAL" clId="{9C87C23D-B2E2-493C-9BE2-C8C1C14F6B06}" dt="2024-04-15T02:44:19.635" v="26"/>
          <ac:grpSpMkLst>
            <pc:docMk/>
            <pc:sldMk cId="3870967224" sldId="291"/>
            <ac:grpSpMk id="10265" creationId="{C9E5F284-A588-4AE7-A36D-1C93E4FD0241}"/>
          </ac:grpSpMkLst>
        </pc:grpChg>
      </pc:sldChg>
      <pc:sldChg chg="delSp setBg delDesignElem">
        <pc:chgData name="Pararajasingam, Pavalaxan (Sri Lanka)" userId="85927cab-f6e5-4528-82db-dafd10c7d3fd" providerId="ADAL" clId="{9C87C23D-B2E2-493C-9BE2-C8C1C14F6B06}" dt="2024-04-15T02:47:30.864" v="44"/>
        <pc:sldMkLst>
          <pc:docMk/>
          <pc:sldMk cId="192245795" sldId="292"/>
        </pc:sldMkLst>
        <pc:spChg chg="del">
          <ac:chgData name="Pararajasingam, Pavalaxan (Sri Lanka)" userId="85927cab-f6e5-4528-82db-dafd10c7d3fd" providerId="ADAL" clId="{9C87C23D-B2E2-493C-9BE2-C8C1C14F6B06}" dt="2024-04-15T02:44:19.635" v="26"/>
          <ac:spMkLst>
            <pc:docMk/>
            <pc:sldMk cId="192245795" sldId="292"/>
            <ac:spMk id="10247" creationId="{7049A7D3-684C-4C59-A4B6-7B308A6AD34D}"/>
          </ac:spMkLst>
        </pc:spChg>
        <pc:spChg chg="del">
          <ac:chgData name="Pararajasingam, Pavalaxan (Sri Lanka)" userId="85927cab-f6e5-4528-82db-dafd10c7d3fd" providerId="ADAL" clId="{9C87C23D-B2E2-493C-9BE2-C8C1C14F6B06}" dt="2024-04-15T02:44:19.635" v="26"/>
          <ac:spMkLst>
            <pc:docMk/>
            <pc:sldMk cId="192245795" sldId="292"/>
            <ac:spMk id="10249" creationId="{D7B1087B-C592-40E7-B532-60B453A2FE6A}"/>
          </ac:spMkLst>
        </pc:spChg>
        <pc:spChg chg="del">
          <ac:chgData name="Pararajasingam, Pavalaxan (Sri Lanka)" userId="85927cab-f6e5-4528-82db-dafd10c7d3fd" providerId="ADAL" clId="{9C87C23D-B2E2-493C-9BE2-C8C1C14F6B06}" dt="2024-04-15T02:44:19.635" v="26"/>
          <ac:spMkLst>
            <pc:docMk/>
            <pc:sldMk cId="192245795" sldId="292"/>
            <ac:spMk id="10251" creationId="{14AE7447-E8F8-4A0F-9E3D-94842BFF886E}"/>
          </ac:spMkLst>
        </pc:spChg>
        <pc:spChg chg="del">
          <ac:chgData name="Pararajasingam, Pavalaxan (Sri Lanka)" userId="85927cab-f6e5-4528-82db-dafd10c7d3fd" providerId="ADAL" clId="{9C87C23D-B2E2-493C-9BE2-C8C1C14F6B06}" dt="2024-04-15T02:44:19.635" v="26"/>
          <ac:spMkLst>
            <pc:docMk/>
            <pc:sldMk cId="192245795" sldId="292"/>
            <ac:spMk id="10257" creationId="{0680B5D0-24EC-465A-A0E6-C4DF951E0043}"/>
          </ac:spMkLst>
        </pc:spChg>
        <pc:spChg chg="del">
          <ac:chgData name="Pararajasingam, Pavalaxan (Sri Lanka)" userId="85927cab-f6e5-4528-82db-dafd10c7d3fd" providerId="ADAL" clId="{9C87C23D-B2E2-493C-9BE2-C8C1C14F6B06}" dt="2024-04-15T02:44:19.635" v="26"/>
          <ac:spMkLst>
            <pc:docMk/>
            <pc:sldMk cId="192245795" sldId="292"/>
            <ac:spMk id="10259" creationId="{30BF1B50-A83E-4ED6-A2AA-C943C1F89F85}"/>
          </ac:spMkLst>
        </pc:spChg>
        <pc:spChg chg="del">
          <ac:chgData name="Pararajasingam, Pavalaxan (Sri Lanka)" userId="85927cab-f6e5-4528-82db-dafd10c7d3fd" providerId="ADAL" clId="{9C87C23D-B2E2-493C-9BE2-C8C1C14F6B06}" dt="2024-04-15T02:44:19.635" v="26"/>
          <ac:spMkLst>
            <pc:docMk/>
            <pc:sldMk cId="192245795" sldId="292"/>
            <ac:spMk id="10261" creationId="{1F31E8B2-210B-4B90-83BB-3B180732EF38}"/>
          </ac:spMkLst>
        </pc:spChg>
        <pc:spChg chg="del">
          <ac:chgData name="Pararajasingam, Pavalaxan (Sri Lanka)" userId="85927cab-f6e5-4528-82db-dafd10c7d3fd" providerId="ADAL" clId="{9C87C23D-B2E2-493C-9BE2-C8C1C14F6B06}" dt="2024-04-15T02:44:19.635" v="26"/>
          <ac:spMkLst>
            <pc:docMk/>
            <pc:sldMk cId="192245795" sldId="292"/>
            <ac:spMk id="10263" creationId="{6B387409-2B98-40F8-A65F-EF7CF989512F}"/>
          </ac:spMkLst>
        </pc:spChg>
        <pc:grpChg chg="del">
          <ac:chgData name="Pararajasingam, Pavalaxan (Sri Lanka)" userId="85927cab-f6e5-4528-82db-dafd10c7d3fd" providerId="ADAL" clId="{9C87C23D-B2E2-493C-9BE2-C8C1C14F6B06}" dt="2024-04-15T02:44:19.635" v="26"/>
          <ac:grpSpMkLst>
            <pc:docMk/>
            <pc:sldMk cId="192245795" sldId="292"/>
            <ac:grpSpMk id="10253" creationId="{85981F80-69EE-4E2B-82A8-47FDFD7720AC}"/>
          </ac:grpSpMkLst>
        </pc:grpChg>
        <pc:grpChg chg="del">
          <ac:chgData name="Pararajasingam, Pavalaxan (Sri Lanka)" userId="85927cab-f6e5-4528-82db-dafd10c7d3fd" providerId="ADAL" clId="{9C87C23D-B2E2-493C-9BE2-C8C1C14F6B06}" dt="2024-04-15T02:44:19.635" v="26"/>
          <ac:grpSpMkLst>
            <pc:docMk/>
            <pc:sldMk cId="192245795" sldId="292"/>
            <ac:grpSpMk id="10265" creationId="{C9E5F284-A588-4AE7-A36D-1C93E4FD0241}"/>
          </ac:grpSpMkLst>
        </pc:grpChg>
      </pc:sldChg>
      <pc:sldChg chg="modSp add mod setBg">
        <pc:chgData name="Pararajasingam, Pavalaxan (Sri Lanka)" userId="85927cab-f6e5-4528-82db-dafd10c7d3fd" providerId="ADAL" clId="{9C87C23D-B2E2-493C-9BE2-C8C1C14F6B06}" dt="2024-04-15T03:06:13.813" v="196"/>
        <pc:sldMkLst>
          <pc:docMk/>
          <pc:sldMk cId="1302642904" sldId="293"/>
        </pc:sldMkLst>
        <pc:spChg chg="mod">
          <ac:chgData name="Pararajasingam, Pavalaxan (Sri Lanka)" userId="85927cab-f6e5-4528-82db-dafd10c7d3fd" providerId="ADAL" clId="{9C87C23D-B2E2-493C-9BE2-C8C1C14F6B06}" dt="2024-04-15T03:04:13.556" v="184" actId="27636"/>
          <ac:spMkLst>
            <pc:docMk/>
            <pc:sldMk cId="1302642904" sldId="293"/>
            <ac:spMk id="2" creationId="{7D86FF87-956E-42D1-A36B-B09F34A2B178}"/>
          </ac:spMkLst>
        </pc:spChg>
        <pc:spChg chg="mod">
          <ac:chgData name="Pararajasingam, Pavalaxan (Sri Lanka)" userId="85927cab-f6e5-4528-82db-dafd10c7d3fd" providerId="ADAL" clId="{9C87C23D-B2E2-493C-9BE2-C8C1C14F6B06}" dt="2024-04-15T03:04:31.600" v="189" actId="20577"/>
          <ac:spMkLst>
            <pc:docMk/>
            <pc:sldMk cId="1302642904" sldId="293"/>
            <ac:spMk id="3" creationId="{904AB952-1A84-4425-AC43-F276FF70B1D3}"/>
          </ac:spMkLst>
        </pc:spChg>
      </pc:sldChg>
      <pc:sldChg chg="delSp del setBg delDesignElem">
        <pc:chgData name="Pararajasingam, Pavalaxan (Sri Lanka)" userId="85927cab-f6e5-4528-82db-dafd10c7d3fd" providerId="ADAL" clId="{9C87C23D-B2E2-493C-9BE2-C8C1C14F6B06}" dt="2024-04-15T02:47:42.280" v="49" actId="47"/>
        <pc:sldMkLst>
          <pc:docMk/>
          <pc:sldMk cId="357660032" sldId="294"/>
        </pc:sldMkLst>
        <pc:spChg chg="del">
          <ac:chgData name="Pararajasingam, Pavalaxan (Sri Lanka)" userId="85927cab-f6e5-4528-82db-dafd10c7d3fd" providerId="ADAL" clId="{9C87C23D-B2E2-493C-9BE2-C8C1C14F6B06}" dt="2024-04-15T02:44:19.635" v="26"/>
          <ac:spMkLst>
            <pc:docMk/>
            <pc:sldMk cId="357660032" sldId="294"/>
            <ac:spMk id="5" creationId="{83981C21-E132-4402-B31B-D725C1CE77D2}"/>
          </ac:spMkLst>
        </pc:spChg>
        <pc:spChg chg="del">
          <ac:chgData name="Pararajasingam, Pavalaxan (Sri Lanka)" userId="85927cab-f6e5-4528-82db-dafd10c7d3fd" providerId="ADAL" clId="{9C87C23D-B2E2-493C-9BE2-C8C1C14F6B06}" dt="2024-04-15T02:44:19.635" v="26"/>
          <ac:spMkLst>
            <pc:docMk/>
            <pc:sldMk cId="357660032" sldId="294"/>
            <ac:spMk id="6" creationId="{6A685C77-4E84-486A-9AE5-F3635BE98EFB}"/>
          </ac:spMkLst>
        </pc:spChg>
        <pc:spChg chg="del">
          <ac:chgData name="Pararajasingam, Pavalaxan (Sri Lanka)" userId="85927cab-f6e5-4528-82db-dafd10c7d3fd" providerId="ADAL" clId="{9C87C23D-B2E2-493C-9BE2-C8C1C14F6B06}" dt="2024-04-15T02:44:19.635" v="26"/>
          <ac:spMkLst>
            <pc:docMk/>
            <pc:sldMk cId="357660032" sldId="294"/>
            <ac:spMk id="8" creationId="{4FCA88C2-C73C-4062-A097-8FBCE3090BEA}"/>
          </ac:spMkLst>
        </pc:spChg>
        <pc:spChg chg="del">
          <ac:chgData name="Pararajasingam, Pavalaxan (Sri Lanka)" userId="85927cab-f6e5-4528-82db-dafd10c7d3fd" providerId="ADAL" clId="{9C87C23D-B2E2-493C-9BE2-C8C1C14F6B06}" dt="2024-04-15T02:44:19.635" v="26"/>
          <ac:spMkLst>
            <pc:docMk/>
            <pc:sldMk cId="357660032" sldId="294"/>
            <ac:spMk id="14" creationId="{E55C1C3E-5158-47F3-8FD9-14B22C3E6EAD}"/>
          </ac:spMkLst>
        </pc:spChg>
      </pc:sldChg>
      <pc:sldChg chg="modSp add mod">
        <pc:chgData name="Pararajasingam, Pavalaxan (Sri Lanka)" userId="85927cab-f6e5-4528-82db-dafd10c7d3fd" providerId="ADAL" clId="{9C87C23D-B2E2-493C-9BE2-C8C1C14F6B06}" dt="2024-04-15T03:05:05.081" v="192" actId="27636"/>
        <pc:sldMkLst>
          <pc:docMk/>
          <pc:sldMk cId="3469066637" sldId="294"/>
        </pc:sldMkLst>
        <pc:spChg chg="mod">
          <ac:chgData name="Pararajasingam, Pavalaxan (Sri Lanka)" userId="85927cab-f6e5-4528-82db-dafd10c7d3fd" providerId="ADAL" clId="{9C87C23D-B2E2-493C-9BE2-C8C1C14F6B06}" dt="2024-04-15T03:03:31.718" v="160"/>
          <ac:spMkLst>
            <pc:docMk/>
            <pc:sldMk cId="3469066637" sldId="294"/>
            <ac:spMk id="2" creationId="{C2D5470C-5303-4CBB-B855-B56E21E29D92}"/>
          </ac:spMkLst>
        </pc:spChg>
        <pc:spChg chg="mod">
          <ac:chgData name="Pararajasingam, Pavalaxan (Sri Lanka)" userId="85927cab-f6e5-4528-82db-dafd10c7d3fd" providerId="ADAL" clId="{9C87C23D-B2E2-493C-9BE2-C8C1C14F6B06}" dt="2024-04-15T03:05:05.081" v="192" actId="27636"/>
          <ac:spMkLst>
            <pc:docMk/>
            <pc:sldMk cId="3469066637" sldId="294"/>
            <ac:spMk id="3" creationId="{AED94CC7-28C9-4B0D-BD41-6FB160FC5518}"/>
          </ac:spMkLst>
        </pc:spChg>
      </pc:sldChg>
      <pc:sldChg chg="delSp del setBg delDesignElem">
        <pc:chgData name="Pararajasingam, Pavalaxan (Sri Lanka)" userId="85927cab-f6e5-4528-82db-dafd10c7d3fd" providerId="ADAL" clId="{9C87C23D-B2E2-493C-9BE2-C8C1C14F6B06}" dt="2024-04-15T02:47:42.613" v="50" actId="47"/>
        <pc:sldMkLst>
          <pc:docMk/>
          <pc:sldMk cId="1257209943" sldId="295"/>
        </pc:sldMkLst>
        <pc:spChg chg="del">
          <ac:chgData name="Pararajasingam, Pavalaxan (Sri Lanka)" userId="85927cab-f6e5-4528-82db-dafd10c7d3fd" providerId="ADAL" clId="{9C87C23D-B2E2-493C-9BE2-C8C1C14F6B06}" dt="2024-04-15T02:44:19.635" v="26"/>
          <ac:spMkLst>
            <pc:docMk/>
            <pc:sldMk cId="1257209943" sldId="295"/>
            <ac:spMk id="5" creationId="{83981C21-E132-4402-B31B-D725C1CE77D2}"/>
          </ac:spMkLst>
        </pc:spChg>
        <pc:spChg chg="del">
          <ac:chgData name="Pararajasingam, Pavalaxan (Sri Lanka)" userId="85927cab-f6e5-4528-82db-dafd10c7d3fd" providerId="ADAL" clId="{9C87C23D-B2E2-493C-9BE2-C8C1C14F6B06}" dt="2024-04-15T02:44:19.635" v="26"/>
          <ac:spMkLst>
            <pc:docMk/>
            <pc:sldMk cId="1257209943" sldId="295"/>
            <ac:spMk id="6" creationId="{6A685C77-4E84-486A-9AE5-F3635BE98EFB}"/>
          </ac:spMkLst>
        </pc:spChg>
        <pc:spChg chg="del">
          <ac:chgData name="Pararajasingam, Pavalaxan (Sri Lanka)" userId="85927cab-f6e5-4528-82db-dafd10c7d3fd" providerId="ADAL" clId="{9C87C23D-B2E2-493C-9BE2-C8C1C14F6B06}" dt="2024-04-15T02:44:19.635" v="26"/>
          <ac:spMkLst>
            <pc:docMk/>
            <pc:sldMk cId="1257209943" sldId="295"/>
            <ac:spMk id="8" creationId="{4FCA88C2-C73C-4062-A097-8FBCE3090BEA}"/>
          </ac:spMkLst>
        </pc:spChg>
        <pc:spChg chg="del">
          <ac:chgData name="Pararajasingam, Pavalaxan (Sri Lanka)" userId="85927cab-f6e5-4528-82db-dafd10c7d3fd" providerId="ADAL" clId="{9C87C23D-B2E2-493C-9BE2-C8C1C14F6B06}" dt="2024-04-15T02:44:19.635" v="26"/>
          <ac:spMkLst>
            <pc:docMk/>
            <pc:sldMk cId="1257209943" sldId="295"/>
            <ac:spMk id="14" creationId="{E55C1C3E-5158-47F3-8FD9-14B22C3E6EAD}"/>
          </ac:spMkLst>
        </pc:spChg>
      </pc:sldChg>
      <pc:sldChg chg="delSp del setBg delDesignElem">
        <pc:chgData name="Pararajasingam, Pavalaxan (Sri Lanka)" userId="85927cab-f6e5-4528-82db-dafd10c7d3fd" providerId="ADAL" clId="{9C87C23D-B2E2-493C-9BE2-C8C1C14F6B06}" dt="2024-04-15T02:47:42.983" v="51" actId="47"/>
        <pc:sldMkLst>
          <pc:docMk/>
          <pc:sldMk cId="1439042004" sldId="296"/>
        </pc:sldMkLst>
        <pc:spChg chg="del">
          <ac:chgData name="Pararajasingam, Pavalaxan (Sri Lanka)" userId="85927cab-f6e5-4528-82db-dafd10c7d3fd" providerId="ADAL" clId="{9C87C23D-B2E2-493C-9BE2-C8C1C14F6B06}" dt="2024-04-15T02:44:19.635" v="26"/>
          <ac:spMkLst>
            <pc:docMk/>
            <pc:sldMk cId="1439042004" sldId="296"/>
            <ac:spMk id="5" creationId="{83981C21-E132-4402-B31B-D725C1CE77D2}"/>
          </ac:spMkLst>
        </pc:spChg>
        <pc:spChg chg="del">
          <ac:chgData name="Pararajasingam, Pavalaxan (Sri Lanka)" userId="85927cab-f6e5-4528-82db-dafd10c7d3fd" providerId="ADAL" clId="{9C87C23D-B2E2-493C-9BE2-C8C1C14F6B06}" dt="2024-04-15T02:44:19.635" v="26"/>
          <ac:spMkLst>
            <pc:docMk/>
            <pc:sldMk cId="1439042004" sldId="296"/>
            <ac:spMk id="6" creationId="{6A685C77-4E84-486A-9AE5-F3635BE98EFB}"/>
          </ac:spMkLst>
        </pc:spChg>
        <pc:spChg chg="del">
          <ac:chgData name="Pararajasingam, Pavalaxan (Sri Lanka)" userId="85927cab-f6e5-4528-82db-dafd10c7d3fd" providerId="ADAL" clId="{9C87C23D-B2E2-493C-9BE2-C8C1C14F6B06}" dt="2024-04-15T02:44:19.635" v="26"/>
          <ac:spMkLst>
            <pc:docMk/>
            <pc:sldMk cId="1439042004" sldId="296"/>
            <ac:spMk id="8" creationId="{4FCA88C2-C73C-4062-A097-8FBCE3090BEA}"/>
          </ac:spMkLst>
        </pc:spChg>
        <pc:spChg chg="del">
          <ac:chgData name="Pararajasingam, Pavalaxan (Sri Lanka)" userId="85927cab-f6e5-4528-82db-dafd10c7d3fd" providerId="ADAL" clId="{9C87C23D-B2E2-493C-9BE2-C8C1C14F6B06}" dt="2024-04-15T02:44:19.635" v="26"/>
          <ac:spMkLst>
            <pc:docMk/>
            <pc:sldMk cId="1439042004" sldId="296"/>
            <ac:spMk id="14" creationId="{E55C1C3E-5158-47F3-8FD9-14B22C3E6EAD}"/>
          </ac:spMkLst>
        </pc:spChg>
      </pc:sldChg>
      <pc:sldChg chg="delSp modSp del mod setBg delDesignElem">
        <pc:chgData name="Pararajasingam, Pavalaxan (Sri Lanka)" userId="85927cab-f6e5-4528-82db-dafd10c7d3fd" providerId="ADAL" clId="{9C87C23D-B2E2-493C-9BE2-C8C1C14F6B06}" dt="2024-04-15T02:47:43.368" v="52" actId="47"/>
        <pc:sldMkLst>
          <pc:docMk/>
          <pc:sldMk cId="250689566" sldId="297"/>
        </pc:sldMkLst>
        <pc:spChg chg="mod">
          <ac:chgData name="Pararajasingam, Pavalaxan (Sri Lanka)" userId="85927cab-f6e5-4528-82db-dafd10c7d3fd" providerId="ADAL" clId="{9C87C23D-B2E2-493C-9BE2-C8C1C14F6B06}" dt="2024-04-15T02:44:19.735" v="31" actId="27636"/>
          <ac:spMkLst>
            <pc:docMk/>
            <pc:sldMk cId="250689566" sldId="297"/>
            <ac:spMk id="3" creationId="{43BDA545-2B41-43C5-9166-ED2543880DC2}"/>
          </ac:spMkLst>
        </pc:spChg>
        <pc:spChg chg="del">
          <ac:chgData name="Pararajasingam, Pavalaxan (Sri Lanka)" userId="85927cab-f6e5-4528-82db-dafd10c7d3fd" providerId="ADAL" clId="{9C87C23D-B2E2-493C-9BE2-C8C1C14F6B06}" dt="2024-04-15T02:44:19.635" v="26"/>
          <ac:spMkLst>
            <pc:docMk/>
            <pc:sldMk cId="250689566" sldId="297"/>
            <ac:spMk id="5" creationId="{83981C21-E132-4402-B31B-D725C1CE77D2}"/>
          </ac:spMkLst>
        </pc:spChg>
        <pc:spChg chg="del">
          <ac:chgData name="Pararajasingam, Pavalaxan (Sri Lanka)" userId="85927cab-f6e5-4528-82db-dafd10c7d3fd" providerId="ADAL" clId="{9C87C23D-B2E2-493C-9BE2-C8C1C14F6B06}" dt="2024-04-15T02:44:19.635" v="26"/>
          <ac:spMkLst>
            <pc:docMk/>
            <pc:sldMk cId="250689566" sldId="297"/>
            <ac:spMk id="6" creationId="{6A685C77-4E84-486A-9AE5-F3635BE98EFB}"/>
          </ac:spMkLst>
        </pc:spChg>
        <pc:spChg chg="del">
          <ac:chgData name="Pararajasingam, Pavalaxan (Sri Lanka)" userId="85927cab-f6e5-4528-82db-dafd10c7d3fd" providerId="ADAL" clId="{9C87C23D-B2E2-493C-9BE2-C8C1C14F6B06}" dt="2024-04-15T02:44:19.635" v="26"/>
          <ac:spMkLst>
            <pc:docMk/>
            <pc:sldMk cId="250689566" sldId="297"/>
            <ac:spMk id="8" creationId="{4FCA88C2-C73C-4062-A097-8FBCE3090BEA}"/>
          </ac:spMkLst>
        </pc:spChg>
        <pc:spChg chg="del">
          <ac:chgData name="Pararajasingam, Pavalaxan (Sri Lanka)" userId="85927cab-f6e5-4528-82db-dafd10c7d3fd" providerId="ADAL" clId="{9C87C23D-B2E2-493C-9BE2-C8C1C14F6B06}" dt="2024-04-15T02:44:19.635" v="26"/>
          <ac:spMkLst>
            <pc:docMk/>
            <pc:sldMk cId="250689566" sldId="297"/>
            <ac:spMk id="14" creationId="{E55C1C3E-5158-47F3-8FD9-14B22C3E6EAD}"/>
          </ac:spMkLst>
        </pc:spChg>
      </pc:sldChg>
      <pc:sldChg chg="delSp del delDesignElem">
        <pc:chgData name="Pararajasingam, Pavalaxan (Sri Lanka)" userId="85927cab-f6e5-4528-82db-dafd10c7d3fd" providerId="ADAL" clId="{9C87C23D-B2E2-493C-9BE2-C8C1C14F6B06}" dt="2024-04-15T02:46:05.647" v="38" actId="47"/>
        <pc:sldMkLst>
          <pc:docMk/>
          <pc:sldMk cId="618092057" sldId="300"/>
        </pc:sldMkLst>
        <pc:spChg chg="del">
          <ac:chgData name="Pararajasingam, Pavalaxan (Sri Lanka)" userId="85927cab-f6e5-4528-82db-dafd10c7d3fd" providerId="ADAL" clId="{9C87C23D-B2E2-493C-9BE2-C8C1C14F6B06}" dt="2024-04-15T02:44:19.635" v="26"/>
          <ac:spMkLst>
            <pc:docMk/>
            <pc:sldMk cId="618092057" sldId="300"/>
            <ac:spMk id="5" creationId="{4FCA88C2-C73C-4062-A097-8FBCE3090BEA}"/>
          </ac:spMkLst>
        </pc:spChg>
        <pc:spChg chg="del">
          <ac:chgData name="Pararajasingam, Pavalaxan (Sri Lanka)" userId="85927cab-f6e5-4528-82db-dafd10c7d3fd" providerId="ADAL" clId="{9C87C23D-B2E2-493C-9BE2-C8C1C14F6B06}" dt="2024-04-15T02:44:19.635" v="26"/>
          <ac:spMkLst>
            <pc:docMk/>
            <pc:sldMk cId="618092057" sldId="300"/>
            <ac:spMk id="6" creationId="{83981C21-E132-4402-B31B-D725C1CE77D2}"/>
          </ac:spMkLst>
        </pc:spChg>
        <pc:spChg chg="del">
          <ac:chgData name="Pararajasingam, Pavalaxan (Sri Lanka)" userId="85927cab-f6e5-4528-82db-dafd10c7d3fd" providerId="ADAL" clId="{9C87C23D-B2E2-493C-9BE2-C8C1C14F6B06}" dt="2024-04-15T02:44:19.635" v="26"/>
          <ac:spMkLst>
            <pc:docMk/>
            <pc:sldMk cId="618092057" sldId="300"/>
            <ac:spMk id="7" creationId="{6A685C77-4E84-486A-9AE5-F3635BE98EFB}"/>
          </ac:spMkLst>
        </pc:spChg>
        <pc:spChg chg="del">
          <ac:chgData name="Pararajasingam, Pavalaxan (Sri Lanka)" userId="85927cab-f6e5-4528-82db-dafd10c7d3fd" providerId="ADAL" clId="{9C87C23D-B2E2-493C-9BE2-C8C1C14F6B06}" dt="2024-04-15T02:44:19.635" v="26"/>
          <ac:spMkLst>
            <pc:docMk/>
            <pc:sldMk cId="618092057" sldId="300"/>
            <ac:spMk id="9" creationId="{E55C1C3E-5158-47F3-8FD9-14B22C3E6EAD}"/>
          </ac:spMkLst>
        </pc:spChg>
      </pc:sldChg>
      <pc:sldChg chg="modSp add del">
        <pc:chgData name="Pararajasingam, Pavalaxan (Sri Lanka)" userId="85927cab-f6e5-4528-82db-dafd10c7d3fd" providerId="ADAL" clId="{9C87C23D-B2E2-493C-9BE2-C8C1C14F6B06}" dt="2024-04-15T02:46:01.531" v="35" actId="47"/>
        <pc:sldMkLst>
          <pc:docMk/>
          <pc:sldMk cId="2956593612" sldId="301"/>
        </pc:sldMkLst>
        <pc:spChg chg="mod">
          <ac:chgData name="Pararajasingam, Pavalaxan (Sri Lanka)" userId="85927cab-f6e5-4528-82db-dafd10c7d3fd" providerId="ADAL" clId="{9C87C23D-B2E2-493C-9BE2-C8C1C14F6B06}" dt="2024-04-15T02:45:54.750" v="34" actId="20577"/>
          <ac:spMkLst>
            <pc:docMk/>
            <pc:sldMk cId="2956593612" sldId="301"/>
            <ac:spMk id="2" creationId="{7D86FF87-956E-42D1-A36B-B09F34A2B178}"/>
          </ac:spMkLst>
        </pc:spChg>
      </pc:sldChg>
    </pc:docChg>
  </pc:docChgLst>
  <pc:docChgLst>
    <pc:chgData name="Pararajasingam, Pavalaxan (Sri Lanka)" userId="85927cab-f6e5-4528-82db-dafd10c7d3fd" providerId="ADAL" clId="{5C1947C6-21FB-45C5-9832-C607E0591E2E}"/>
    <pc:docChg chg="undo custSel addSld delSld modSld sldOrd">
      <pc:chgData name="Pararajasingam, Pavalaxan (Sri Lanka)" userId="85927cab-f6e5-4528-82db-dafd10c7d3fd" providerId="ADAL" clId="{5C1947C6-21FB-45C5-9832-C607E0591E2E}" dt="2022-07-22T16:27:06.615" v="2489" actId="20577"/>
      <pc:docMkLst>
        <pc:docMk/>
      </pc:docMkLst>
      <pc:sldChg chg="addSp delSp modSp mod setBg setClrOvrMap delDesignElem">
        <pc:chgData name="Pararajasingam, Pavalaxan (Sri Lanka)" userId="85927cab-f6e5-4528-82db-dafd10c7d3fd" providerId="ADAL" clId="{5C1947C6-21FB-45C5-9832-C607E0591E2E}" dt="2022-06-18T02:11:25.028" v="377" actId="403"/>
        <pc:sldMkLst>
          <pc:docMk/>
          <pc:sldMk cId="941871440" sldId="256"/>
        </pc:sldMkLst>
        <pc:spChg chg="mod ord">
          <ac:chgData name="Pararajasingam, Pavalaxan (Sri Lanka)" userId="85927cab-f6e5-4528-82db-dafd10c7d3fd" providerId="ADAL" clId="{5C1947C6-21FB-45C5-9832-C607E0591E2E}" dt="2022-06-18T02:11:19.205" v="375" actId="404"/>
          <ac:spMkLst>
            <pc:docMk/>
            <pc:sldMk cId="941871440" sldId="256"/>
            <ac:spMk id="2" creationId="{7D86FF87-956E-42D1-A36B-B09F34A2B178}"/>
          </ac:spMkLst>
        </pc:spChg>
        <pc:spChg chg="mod">
          <ac:chgData name="Pararajasingam, Pavalaxan (Sri Lanka)" userId="85927cab-f6e5-4528-82db-dafd10c7d3fd" providerId="ADAL" clId="{5C1947C6-21FB-45C5-9832-C607E0591E2E}" dt="2022-06-18T02:11:25.028" v="377" actId="403"/>
          <ac:spMkLst>
            <pc:docMk/>
            <pc:sldMk cId="941871440" sldId="256"/>
            <ac:spMk id="3" creationId="{904AB952-1A84-4425-AC43-F276FF70B1D3}"/>
          </ac:spMkLst>
        </pc:spChg>
        <pc:spChg chg="add del">
          <ac:chgData name="Pararajasingam, Pavalaxan (Sri Lanka)" userId="85927cab-f6e5-4528-82db-dafd10c7d3fd" providerId="ADAL" clId="{5C1947C6-21FB-45C5-9832-C607E0591E2E}" dt="2022-06-17T09:58:06.228" v="8" actId="26606"/>
          <ac:spMkLst>
            <pc:docMk/>
            <pc:sldMk cId="941871440" sldId="256"/>
            <ac:spMk id="5" creationId="{E8035907-EB9C-4E11-8A9B-D25B0AD8D749}"/>
          </ac:spMkLst>
        </pc:spChg>
        <pc:spChg chg="del">
          <ac:chgData name="Pararajasingam, Pavalaxan (Sri Lanka)" userId="85927cab-f6e5-4528-82db-dafd10c7d3fd" providerId="ADAL" clId="{5C1947C6-21FB-45C5-9832-C607E0591E2E}" dt="2022-06-17T09:56:38.869" v="1"/>
          <ac:spMkLst>
            <pc:docMk/>
            <pc:sldMk cId="941871440" sldId="256"/>
            <ac:spMk id="8" creationId="{9179DE42-5613-4B35-A1E6-6CCBAA13C743}"/>
          </ac:spMkLst>
        </pc:spChg>
        <pc:spChg chg="add del">
          <ac:chgData name="Pararajasingam, Pavalaxan (Sri Lanka)" userId="85927cab-f6e5-4528-82db-dafd10c7d3fd" providerId="ADAL" clId="{5C1947C6-21FB-45C5-9832-C607E0591E2E}" dt="2022-06-17T09:58:06.228" v="8" actId="26606"/>
          <ac:spMkLst>
            <pc:docMk/>
            <pc:sldMk cId="941871440" sldId="256"/>
            <ac:spMk id="9" creationId="{D9C69FA7-0958-4ED9-A0DF-E87A0C137BF5}"/>
          </ac:spMkLst>
        </pc:spChg>
        <pc:spChg chg="del">
          <ac:chgData name="Pararajasingam, Pavalaxan (Sri Lanka)" userId="85927cab-f6e5-4528-82db-dafd10c7d3fd" providerId="ADAL" clId="{5C1947C6-21FB-45C5-9832-C607E0591E2E}" dt="2022-06-17T09:56:38.869" v="1"/>
          <ac:spMkLst>
            <pc:docMk/>
            <pc:sldMk cId="941871440" sldId="256"/>
            <ac:spMk id="14" creationId="{52FB45E9-914E-4471-AC87-E475CD51767D}"/>
          </ac:spMkLst>
        </pc:spChg>
        <pc:spChg chg="add">
          <ac:chgData name="Pararajasingam, Pavalaxan (Sri Lanka)" userId="85927cab-f6e5-4528-82db-dafd10c7d3fd" providerId="ADAL" clId="{5C1947C6-21FB-45C5-9832-C607E0591E2E}" dt="2022-06-17T09:58:06.260" v="9" actId="26606"/>
          <ac:spMkLst>
            <pc:docMk/>
            <pc:sldMk cId="941871440" sldId="256"/>
            <ac:spMk id="15" creationId="{C3D25154-9EF7-4C33-9AAC-7B3BE089FE0A}"/>
          </ac:spMkLst>
        </pc:spChg>
        <pc:spChg chg="del">
          <ac:chgData name="Pararajasingam, Pavalaxan (Sri Lanka)" userId="85927cab-f6e5-4528-82db-dafd10c7d3fd" providerId="ADAL" clId="{5C1947C6-21FB-45C5-9832-C607E0591E2E}" dt="2022-06-17T09:56:38.869" v="1"/>
          <ac:spMkLst>
            <pc:docMk/>
            <pc:sldMk cId="941871440" sldId="256"/>
            <ac:spMk id="16" creationId="{C310626D-5743-49D4-8F7D-88C4F8F05774}"/>
          </ac:spMkLst>
        </pc:spChg>
        <pc:spChg chg="add">
          <ac:chgData name="Pararajasingam, Pavalaxan (Sri Lanka)" userId="85927cab-f6e5-4528-82db-dafd10c7d3fd" providerId="ADAL" clId="{5C1947C6-21FB-45C5-9832-C607E0591E2E}" dt="2022-06-17T09:58:06.260" v="9" actId="26606"/>
          <ac:spMkLst>
            <pc:docMk/>
            <pc:sldMk cId="941871440" sldId="256"/>
            <ac:spMk id="17" creationId="{1604E8C0-C927-4C06-A96A-BF3323BA76D2}"/>
          </ac:spMkLst>
        </pc:spChg>
        <pc:spChg chg="del">
          <ac:chgData name="Pararajasingam, Pavalaxan (Sri Lanka)" userId="85927cab-f6e5-4528-82db-dafd10c7d3fd" providerId="ADAL" clId="{5C1947C6-21FB-45C5-9832-C607E0591E2E}" dt="2022-06-17T09:56:38.869" v="1"/>
          <ac:spMkLst>
            <pc:docMk/>
            <pc:sldMk cId="941871440" sldId="256"/>
            <ac:spMk id="18" creationId="{3C195FC1-B568-4C72-9902-34CB35DDD7A1}"/>
          </ac:spMkLst>
        </pc:spChg>
        <pc:spChg chg="del">
          <ac:chgData name="Pararajasingam, Pavalaxan (Sri Lanka)" userId="85927cab-f6e5-4528-82db-dafd10c7d3fd" providerId="ADAL" clId="{5C1947C6-21FB-45C5-9832-C607E0591E2E}" dt="2022-06-17T09:56:38.869" v="1"/>
          <ac:spMkLst>
            <pc:docMk/>
            <pc:sldMk cId="941871440" sldId="256"/>
            <ac:spMk id="20" creationId="{EF2BDF77-362C-43F0-8CBB-A969EC2AE0C4}"/>
          </ac:spMkLst>
        </pc:spChg>
        <pc:spChg chg="del">
          <ac:chgData name="Pararajasingam, Pavalaxan (Sri Lanka)" userId="85927cab-f6e5-4528-82db-dafd10c7d3fd" providerId="ADAL" clId="{5C1947C6-21FB-45C5-9832-C607E0591E2E}" dt="2022-06-17T09:56:38.869" v="1"/>
          <ac:spMkLst>
            <pc:docMk/>
            <pc:sldMk cId="941871440" sldId="256"/>
            <ac:spMk id="22" creationId="{4BE96B01-3929-432D-B8C2-ADBCB74C2EF4}"/>
          </ac:spMkLst>
        </pc:spChg>
        <pc:spChg chg="del">
          <ac:chgData name="Pararajasingam, Pavalaxan (Sri Lanka)" userId="85927cab-f6e5-4528-82db-dafd10c7d3fd" providerId="ADAL" clId="{5C1947C6-21FB-45C5-9832-C607E0591E2E}" dt="2022-06-17T09:56:38.869" v="1"/>
          <ac:spMkLst>
            <pc:docMk/>
            <pc:sldMk cId="941871440" sldId="256"/>
            <ac:spMk id="24" creationId="{2A6FCDE6-CDE2-4C51-B18E-A95CFB679714}"/>
          </ac:spMkLst>
        </pc:spChg>
        <pc:spChg chg="del">
          <ac:chgData name="Pararajasingam, Pavalaxan (Sri Lanka)" userId="85927cab-f6e5-4528-82db-dafd10c7d3fd" providerId="ADAL" clId="{5C1947C6-21FB-45C5-9832-C607E0591E2E}" dt="2022-06-17T09:56:38.869" v="1"/>
          <ac:spMkLst>
            <pc:docMk/>
            <pc:sldMk cId="941871440" sldId="256"/>
            <ac:spMk id="26" creationId="{9D2E8756-2465-473A-BA2A-2DB1D6224745}"/>
          </ac:spMkLst>
        </pc:spChg>
        <pc:grpChg chg="add del">
          <ac:chgData name="Pararajasingam, Pavalaxan (Sri Lanka)" userId="85927cab-f6e5-4528-82db-dafd10c7d3fd" providerId="ADAL" clId="{5C1947C6-21FB-45C5-9832-C607E0591E2E}" dt="2022-06-17T09:58:06.228" v="8" actId="26606"/>
          <ac:grpSpMkLst>
            <pc:docMk/>
            <pc:sldMk cId="941871440" sldId="256"/>
            <ac:grpSpMk id="6" creationId="{B4CFDD4A-4FA1-4CD9-90D5-E253C2040BA3}"/>
          </ac:grpSpMkLst>
        </pc:grpChg>
        <pc:grpChg chg="add">
          <ac:chgData name="Pararajasingam, Pavalaxan (Sri Lanka)" userId="85927cab-f6e5-4528-82db-dafd10c7d3fd" providerId="ADAL" clId="{5C1947C6-21FB-45C5-9832-C607E0591E2E}" dt="2022-06-17T09:58:06.260" v="9" actId="26606"/>
          <ac:grpSpMkLst>
            <pc:docMk/>
            <pc:sldMk cId="941871440" sldId="256"/>
            <ac:grpSpMk id="19" creationId="{9DCECFD5-4C30-4892-9FF0-540E17955A55}"/>
          </ac:grpSpMkLst>
        </pc:grpChg>
        <pc:cxnChg chg="del">
          <ac:chgData name="Pararajasingam, Pavalaxan (Sri Lanka)" userId="85927cab-f6e5-4528-82db-dafd10c7d3fd" providerId="ADAL" clId="{5C1947C6-21FB-45C5-9832-C607E0591E2E}" dt="2022-06-17T09:56:38.869" v="1"/>
          <ac:cxnSpMkLst>
            <pc:docMk/>
            <pc:sldMk cId="941871440" sldId="256"/>
            <ac:cxnSpMk id="10" creationId="{EB898B32-3891-4C3A-8F58-C5969D2E9033}"/>
          </ac:cxnSpMkLst>
        </pc:cxnChg>
        <pc:cxnChg chg="del">
          <ac:chgData name="Pararajasingam, Pavalaxan (Sri Lanka)" userId="85927cab-f6e5-4528-82db-dafd10c7d3fd" providerId="ADAL" clId="{5C1947C6-21FB-45C5-9832-C607E0591E2E}" dt="2022-06-17T09:56:38.869" v="1"/>
          <ac:cxnSpMkLst>
            <pc:docMk/>
            <pc:sldMk cId="941871440" sldId="256"/>
            <ac:cxnSpMk id="12" creationId="{4AE4806D-B8F9-4679-A68A-9BD21C01A301}"/>
          </ac:cxnSpMkLst>
        </pc:cxnChg>
      </pc:sldChg>
      <pc:sldChg chg="addSp delSp modSp mod setBg">
        <pc:chgData name="Pararajasingam, Pavalaxan (Sri Lanka)" userId="85927cab-f6e5-4528-82db-dafd10c7d3fd" providerId="ADAL" clId="{5C1947C6-21FB-45C5-9832-C607E0591E2E}" dt="2022-06-18T04:05:45.778" v="1282" actId="26606"/>
        <pc:sldMkLst>
          <pc:docMk/>
          <pc:sldMk cId="2517121953" sldId="257"/>
        </pc:sldMkLst>
        <pc:spChg chg="mod">
          <ac:chgData name="Pararajasingam, Pavalaxan (Sri Lanka)" userId="85927cab-f6e5-4528-82db-dafd10c7d3fd" providerId="ADAL" clId="{5C1947C6-21FB-45C5-9832-C607E0591E2E}" dt="2022-06-18T04:05:45.778" v="1282" actId="26606"/>
          <ac:spMkLst>
            <pc:docMk/>
            <pc:sldMk cId="2517121953" sldId="257"/>
            <ac:spMk id="2" creationId="{C2D5470C-5303-4CBB-B855-B56E21E29D92}"/>
          </ac:spMkLst>
        </pc:spChg>
        <pc:spChg chg="add del mod">
          <ac:chgData name="Pararajasingam, Pavalaxan (Sri Lanka)" userId="85927cab-f6e5-4528-82db-dafd10c7d3fd" providerId="ADAL" clId="{5C1947C6-21FB-45C5-9832-C607E0591E2E}" dt="2022-06-18T04:05:45.778" v="1282" actId="26606"/>
          <ac:spMkLst>
            <pc:docMk/>
            <pc:sldMk cId="2517121953" sldId="257"/>
            <ac:spMk id="3" creationId="{AED94CC7-28C9-4B0D-BD41-6FB160FC5518}"/>
          </ac:spMkLst>
        </pc:spChg>
        <pc:spChg chg="add del">
          <ac:chgData name="Pararajasingam, Pavalaxan (Sri Lanka)" userId="85927cab-f6e5-4528-82db-dafd10c7d3fd" providerId="ADAL" clId="{5C1947C6-21FB-45C5-9832-C607E0591E2E}" dt="2022-06-18T04:05:45.778" v="1282" actId="26606"/>
          <ac:spMkLst>
            <pc:docMk/>
            <pc:sldMk cId="2517121953" sldId="257"/>
            <ac:spMk id="8" creationId="{E009DD9B-5EE2-4C0D-8B2B-351C8C102205}"/>
          </ac:spMkLst>
        </pc:spChg>
        <pc:spChg chg="add del">
          <ac:chgData name="Pararajasingam, Pavalaxan (Sri Lanka)" userId="85927cab-f6e5-4528-82db-dafd10c7d3fd" providerId="ADAL" clId="{5C1947C6-21FB-45C5-9832-C607E0591E2E}" dt="2022-06-18T04:05:45.778" v="1282" actId="26606"/>
          <ac:spMkLst>
            <pc:docMk/>
            <pc:sldMk cId="2517121953" sldId="257"/>
            <ac:spMk id="10" creationId="{E720DB99-7745-4E75-9D96-AAB6D55C531E}"/>
          </ac:spMkLst>
        </pc:spChg>
        <pc:spChg chg="add del">
          <ac:chgData name="Pararajasingam, Pavalaxan (Sri Lanka)" userId="85927cab-f6e5-4528-82db-dafd10c7d3fd" providerId="ADAL" clId="{5C1947C6-21FB-45C5-9832-C607E0591E2E}" dt="2022-06-18T04:05:45.778" v="1282" actId="26606"/>
          <ac:spMkLst>
            <pc:docMk/>
            <pc:sldMk cId="2517121953" sldId="257"/>
            <ac:spMk id="12" creationId="{D68803C4-E159-4360-B7BB-74205C8F782D}"/>
          </ac:spMkLst>
        </pc:spChg>
        <pc:spChg chg="add del">
          <ac:chgData name="Pararajasingam, Pavalaxan (Sri Lanka)" userId="85927cab-f6e5-4528-82db-dafd10c7d3fd" providerId="ADAL" clId="{5C1947C6-21FB-45C5-9832-C607E0591E2E}" dt="2022-06-18T04:05:45.778" v="1282" actId="26606"/>
          <ac:spMkLst>
            <pc:docMk/>
            <pc:sldMk cId="2517121953" sldId="257"/>
            <ac:spMk id="14" creationId="{504B0465-3B07-49BF-BEA7-D81476246293}"/>
          </ac:spMkLst>
        </pc:spChg>
        <pc:spChg chg="add del">
          <ac:chgData name="Pararajasingam, Pavalaxan (Sri Lanka)" userId="85927cab-f6e5-4528-82db-dafd10c7d3fd" providerId="ADAL" clId="{5C1947C6-21FB-45C5-9832-C607E0591E2E}" dt="2022-06-18T04:05:45.778" v="1282" actId="26606"/>
          <ac:spMkLst>
            <pc:docMk/>
            <pc:sldMk cId="2517121953" sldId="257"/>
            <ac:spMk id="16" creationId="{49B7FFA5-14CB-4A4F-9BCC-CA3AA5D9D276}"/>
          </ac:spMkLst>
        </pc:spChg>
        <pc:spChg chg="add del">
          <ac:chgData name="Pararajasingam, Pavalaxan (Sri Lanka)" userId="85927cab-f6e5-4528-82db-dafd10c7d3fd" providerId="ADAL" clId="{5C1947C6-21FB-45C5-9832-C607E0591E2E}" dt="2022-06-18T04:05:45.778" v="1282" actId="26606"/>
          <ac:spMkLst>
            <pc:docMk/>
            <pc:sldMk cId="2517121953" sldId="257"/>
            <ac:spMk id="18" creationId="{04E48745-7512-4EC2-9E20-9092D12150CA}"/>
          </ac:spMkLst>
        </pc:spChg>
        <pc:spChg chg="add del">
          <ac:chgData name="Pararajasingam, Pavalaxan (Sri Lanka)" userId="85927cab-f6e5-4528-82db-dafd10c7d3fd" providerId="ADAL" clId="{5C1947C6-21FB-45C5-9832-C607E0591E2E}" dt="2022-06-18T04:05:45.720" v="1281" actId="26606"/>
          <ac:spMkLst>
            <pc:docMk/>
            <pc:sldMk cId="2517121953" sldId="257"/>
            <ac:spMk id="23" creationId="{3C06EAFD-0C69-4B3B-BEA7-E7E11DDF9C43}"/>
          </ac:spMkLst>
        </pc:spChg>
        <pc:spChg chg="add del">
          <ac:chgData name="Pararajasingam, Pavalaxan (Sri Lanka)" userId="85927cab-f6e5-4528-82db-dafd10c7d3fd" providerId="ADAL" clId="{5C1947C6-21FB-45C5-9832-C607E0591E2E}" dt="2022-06-18T04:05:37.734" v="1279" actId="26606"/>
          <ac:spMkLst>
            <pc:docMk/>
            <pc:sldMk cId="2517121953" sldId="257"/>
            <ac:spMk id="24" creationId="{3FD711E9-7F79-40A9-8D9E-4AE293C154A5}"/>
          </ac:spMkLst>
        </pc:spChg>
        <pc:spChg chg="add del">
          <ac:chgData name="Pararajasingam, Pavalaxan (Sri Lanka)" userId="85927cab-f6e5-4528-82db-dafd10c7d3fd" providerId="ADAL" clId="{5C1947C6-21FB-45C5-9832-C607E0591E2E}" dt="2022-06-18T04:05:45.720" v="1281" actId="26606"/>
          <ac:spMkLst>
            <pc:docMk/>
            <pc:sldMk cId="2517121953" sldId="257"/>
            <ac:spMk id="25" creationId="{A4066C89-42FB-4624-9AFE-3A31B36491B5}"/>
          </ac:spMkLst>
        </pc:spChg>
        <pc:spChg chg="add del">
          <ac:chgData name="Pararajasingam, Pavalaxan (Sri Lanka)" userId="85927cab-f6e5-4528-82db-dafd10c7d3fd" providerId="ADAL" clId="{5C1947C6-21FB-45C5-9832-C607E0591E2E}" dt="2022-06-18T04:05:45.720" v="1281" actId="26606"/>
          <ac:spMkLst>
            <pc:docMk/>
            <pc:sldMk cId="2517121953" sldId="257"/>
            <ac:spMk id="26" creationId="{AED94CC7-28C9-4B0D-BD41-6FB160FC5518}"/>
          </ac:spMkLst>
        </pc:spChg>
        <pc:spChg chg="add del">
          <ac:chgData name="Pararajasingam, Pavalaxan (Sri Lanka)" userId="85927cab-f6e5-4528-82db-dafd10c7d3fd" providerId="ADAL" clId="{5C1947C6-21FB-45C5-9832-C607E0591E2E}" dt="2022-06-18T04:05:45.720" v="1281" actId="26606"/>
          <ac:spMkLst>
            <pc:docMk/>
            <pc:sldMk cId="2517121953" sldId="257"/>
            <ac:spMk id="27" creationId="{BA218FBC-B2D6-48CA-9289-C4110162EDAD}"/>
          </ac:spMkLst>
        </pc:spChg>
        <pc:spChg chg="add del">
          <ac:chgData name="Pararajasingam, Pavalaxan (Sri Lanka)" userId="85927cab-f6e5-4528-82db-dafd10c7d3fd" providerId="ADAL" clId="{5C1947C6-21FB-45C5-9832-C607E0591E2E}" dt="2022-06-18T04:05:45.720" v="1281" actId="26606"/>
          <ac:spMkLst>
            <pc:docMk/>
            <pc:sldMk cId="2517121953" sldId="257"/>
            <ac:spMk id="29" creationId="{2DED9084-49DA-4911-ACB7-5F9E4DEFA039}"/>
          </ac:spMkLst>
        </pc:spChg>
        <pc:spChg chg="add">
          <ac:chgData name="Pararajasingam, Pavalaxan (Sri Lanka)" userId="85927cab-f6e5-4528-82db-dafd10c7d3fd" providerId="ADAL" clId="{5C1947C6-21FB-45C5-9832-C607E0591E2E}" dt="2022-06-18T04:05:45.778" v="1282" actId="26606"/>
          <ac:spMkLst>
            <pc:docMk/>
            <pc:sldMk cId="2517121953" sldId="257"/>
            <ac:spMk id="31" creationId="{4FCA88C2-C73C-4062-A097-8FBCE3090BEA}"/>
          </ac:spMkLst>
        </pc:spChg>
        <pc:spChg chg="add">
          <ac:chgData name="Pararajasingam, Pavalaxan (Sri Lanka)" userId="85927cab-f6e5-4528-82db-dafd10c7d3fd" providerId="ADAL" clId="{5C1947C6-21FB-45C5-9832-C607E0591E2E}" dt="2022-06-18T04:05:45.778" v="1282" actId="26606"/>
          <ac:spMkLst>
            <pc:docMk/>
            <pc:sldMk cId="2517121953" sldId="257"/>
            <ac:spMk id="32" creationId="{83981C21-E132-4402-B31B-D725C1CE77D2}"/>
          </ac:spMkLst>
        </pc:spChg>
        <pc:spChg chg="add">
          <ac:chgData name="Pararajasingam, Pavalaxan (Sri Lanka)" userId="85927cab-f6e5-4528-82db-dafd10c7d3fd" providerId="ADAL" clId="{5C1947C6-21FB-45C5-9832-C607E0591E2E}" dt="2022-06-18T04:05:45.778" v="1282" actId="26606"/>
          <ac:spMkLst>
            <pc:docMk/>
            <pc:sldMk cId="2517121953" sldId="257"/>
            <ac:spMk id="33" creationId="{6A685C77-4E84-486A-9AE5-F3635BE98EFB}"/>
          </ac:spMkLst>
        </pc:spChg>
        <pc:spChg chg="add">
          <ac:chgData name="Pararajasingam, Pavalaxan (Sri Lanka)" userId="85927cab-f6e5-4528-82db-dafd10c7d3fd" providerId="ADAL" clId="{5C1947C6-21FB-45C5-9832-C607E0591E2E}" dt="2022-06-18T04:05:45.778" v="1282" actId="26606"/>
          <ac:spMkLst>
            <pc:docMk/>
            <pc:sldMk cId="2517121953" sldId="257"/>
            <ac:spMk id="34" creationId="{AED94CC7-28C9-4B0D-BD41-6FB160FC5518}"/>
          </ac:spMkLst>
        </pc:spChg>
        <pc:spChg chg="add">
          <ac:chgData name="Pararajasingam, Pavalaxan (Sri Lanka)" userId="85927cab-f6e5-4528-82db-dafd10c7d3fd" providerId="ADAL" clId="{5C1947C6-21FB-45C5-9832-C607E0591E2E}" dt="2022-06-18T04:05:45.778" v="1282" actId="26606"/>
          <ac:spMkLst>
            <pc:docMk/>
            <pc:sldMk cId="2517121953" sldId="257"/>
            <ac:spMk id="35" creationId="{E55C1C3E-5158-47F3-8FD9-14B22C3E6EAD}"/>
          </ac:spMkLst>
        </pc:spChg>
        <pc:graphicFrameChg chg="add del">
          <ac:chgData name="Pararajasingam, Pavalaxan (Sri Lanka)" userId="85927cab-f6e5-4528-82db-dafd10c7d3fd" providerId="ADAL" clId="{5C1947C6-21FB-45C5-9832-C607E0591E2E}" dt="2022-06-18T04:05:37.734" v="1279" actId="26606"/>
          <ac:graphicFrameMkLst>
            <pc:docMk/>
            <pc:sldMk cId="2517121953" sldId="257"/>
            <ac:graphicFrameMk id="20" creationId="{EDE3A81D-764A-637B-6F6C-191BC8EF040D}"/>
          </ac:graphicFrameMkLst>
        </pc:graphicFrameChg>
      </pc:sldChg>
      <pc:sldChg chg="addSp delSp modSp del mod setBg">
        <pc:chgData name="Pararajasingam, Pavalaxan (Sri Lanka)" userId="85927cab-f6e5-4528-82db-dafd10c7d3fd" providerId="ADAL" clId="{5C1947C6-21FB-45C5-9832-C607E0591E2E}" dt="2022-06-18T04:03:44.461" v="1275" actId="47"/>
        <pc:sldMkLst>
          <pc:docMk/>
          <pc:sldMk cId="2160363460" sldId="258"/>
        </pc:sldMkLst>
        <pc:spChg chg="mod">
          <ac:chgData name="Pararajasingam, Pavalaxan (Sri Lanka)" userId="85927cab-f6e5-4528-82db-dafd10c7d3fd" providerId="ADAL" clId="{5C1947C6-21FB-45C5-9832-C607E0591E2E}" dt="2022-06-17T09:58:20.438" v="12" actId="26606"/>
          <ac:spMkLst>
            <pc:docMk/>
            <pc:sldMk cId="2160363460" sldId="258"/>
            <ac:spMk id="2" creationId="{72479245-F5B7-44E9-8DB7-A6B7358954E7}"/>
          </ac:spMkLst>
        </pc:spChg>
        <pc:spChg chg="mod">
          <ac:chgData name="Pararajasingam, Pavalaxan (Sri Lanka)" userId="85927cab-f6e5-4528-82db-dafd10c7d3fd" providerId="ADAL" clId="{5C1947C6-21FB-45C5-9832-C607E0591E2E}" dt="2022-06-17T09:58:20.438" v="12" actId="26606"/>
          <ac:spMkLst>
            <pc:docMk/>
            <pc:sldMk cId="2160363460" sldId="258"/>
            <ac:spMk id="3" creationId="{14AB8D58-DFA9-42AD-8D26-19C7E9B9FB35}"/>
          </ac:spMkLst>
        </pc:spChg>
        <pc:spChg chg="add del">
          <ac:chgData name="Pararajasingam, Pavalaxan (Sri Lanka)" userId="85927cab-f6e5-4528-82db-dafd10c7d3fd" providerId="ADAL" clId="{5C1947C6-21FB-45C5-9832-C607E0591E2E}" dt="2022-06-17T09:58:20.405" v="11" actId="26606"/>
          <ac:spMkLst>
            <pc:docMk/>
            <pc:sldMk cId="2160363460" sldId="258"/>
            <ac:spMk id="8" creationId="{5118BA95-03E7-41B7-B442-0AF8C0A7FF68}"/>
          </ac:spMkLst>
        </pc:spChg>
        <pc:spChg chg="add del">
          <ac:chgData name="Pararajasingam, Pavalaxan (Sri Lanka)" userId="85927cab-f6e5-4528-82db-dafd10c7d3fd" providerId="ADAL" clId="{5C1947C6-21FB-45C5-9832-C607E0591E2E}" dt="2022-06-17T09:58:20.405" v="11" actId="26606"/>
          <ac:spMkLst>
            <pc:docMk/>
            <pc:sldMk cId="2160363460" sldId="258"/>
            <ac:spMk id="14" creationId="{AD9B3EAD-A2B3-42C4-927C-3455E3E69EE6}"/>
          </ac:spMkLst>
        </pc:spChg>
        <pc:spChg chg="add">
          <ac:chgData name="Pararajasingam, Pavalaxan (Sri Lanka)" userId="85927cab-f6e5-4528-82db-dafd10c7d3fd" providerId="ADAL" clId="{5C1947C6-21FB-45C5-9832-C607E0591E2E}" dt="2022-06-17T09:58:20.438" v="12" actId="26606"/>
          <ac:spMkLst>
            <pc:docMk/>
            <pc:sldMk cId="2160363460" sldId="258"/>
            <ac:spMk id="16" creationId="{3C06EAFD-0C69-4B3B-BEA7-E7E11DDF9C43}"/>
          </ac:spMkLst>
        </pc:spChg>
        <pc:spChg chg="add">
          <ac:chgData name="Pararajasingam, Pavalaxan (Sri Lanka)" userId="85927cab-f6e5-4528-82db-dafd10c7d3fd" providerId="ADAL" clId="{5C1947C6-21FB-45C5-9832-C607E0591E2E}" dt="2022-06-17T09:58:20.438" v="12" actId="26606"/>
          <ac:spMkLst>
            <pc:docMk/>
            <pc:sldMk cId="2160363460" sldId="258"/>
            <ac:spMk id="17" creationId="{A4066C89-42FB-4624-9AFE-3A31B36491B5}"/>
          </ac:spMkLst>
        </pc:spChg>
        <pc:spChg chg="add">
          <ac:chgData name="Pararajasingam, Pavalaxan (Sri Lanka)" userId="85927cab-f6e5-4528-82db-dafd10c7d3fd" providerId="ADAL" clId="{5C1947C6-21FB-45C5-9832-C607E0591E2E}" dt="2022-06-17T09:58:20.438" v="12" actId="26606"/>
          <ac:spMkLst>
            <pc:docMk/>
            <pc:sldMk cId="2160363460" sldId="258"/>
            <ac:spMk id="18" creationId="{BA218FBC-B2D6-48CA-9289-C4110162EDAD}"/>
          </ac:spMkLst>
        </pc:spChg>
        <pc:spChg chg="add">
          <ac:chgData name="Pararajasingam, Pavalaxan (Sri Lanka)" userId="85927cab-f6e5-4528-82db-dafd10c7d3fd" providerId="ADAL" clId="{5C1947C6-21FB-45C5-9832-C607E0591E2E}" dt="2022-06-17T09:58:20.438" v="12" actId="26606"/>
          <ac:spMkLst>
            <pc:docMk/>
            <pc:sldMk cId="2160363460" sldId="258"/>
            <ac:spMk id="19" creationId="{2DED9084-49DA-4911-ACB7-5F9E4DEFA039}"/>
          </ac:spMkLst>
        </pc:spChg>
        <pc:grpChg chg="add del">
          <ac:chgData name="Pararajasingam, Pavalaxan (Sri Lanka)" userId="85927cab-f6e5-4528-82db-dafd10c7d3fd" providerId="ADAL" clId="{5C1947C6-21FB-45C5-9832-C607E0591E2E}" dt="2022-06-17T09:58:20.405" v="11" actId="26606"/>
          <ac:grpSpMkLst>
            <pc:docMk/>
            <pc:sldMk cId="2160363460" sldId="258"/>
            <ac:grpSpMk id="10" creationId="{E799C3D5-7D55-4046-808C-F290F456D6EF}"/>
          </ac:grpSpMkLst>
        </pc:grpChg>
      </pc:sldChg>
      <pc:sldChg chg="addSp modSp del mod setBg">
        <pc:chgData name="Pararajasingam, Pavalaxan (Sri Lanka)" userId="85927cab-f6e5-4528-82db-dafd10c7d3fd" providerId="ADAL" clId="{5C1947C6-21FB-45C5-9832-C607E0591E2E}" dt="2022-06-18T04:03:46.509" v="1276" actId="47"/>
        <pc:sldMkLst>
          <pc:docMk/>
          <pc:sldMk cId="2330517469" sldId="259"/>
        </pc:sldMkLst>
        <pc:spChg chg="mod">
          <ac:chgData name="Pararajasingam, Pavalaxan (Sri Lanka)" userId="85927cab-f6e5-4528-82db-dafd10c7d3fd" providerId="ADAL" clId="{5C1947C6-21FB-45C5-9832-C607E0591E2E}" dt="2022-06-17T09:58:44.514" v="14" actId="26606"/>
          <ac:spMkLst>
            <pc:docMk/>
            <pc:sldMk cId="2330517469" sldId="259"/>
            <ac:spMk id="2" creationId="{D23C5EED-53B9-4033-95B7-C54B6CD75075}"/>
          </ac:spMkLst>
        </pc:spChg>
        <pc:spChg chg="mod">
          <ac:chgData name="Pararajasingam, Pavalaxan (Sri Lanka)" userId="85927cab-f6e5-4528-82db-dafd10c7d3fd" providerId="ADAL" clId="{5C1947C6-21FB-45C5-9832-C607E0591E2E}" dt="2022-06-17T09:58:44.514" v="14" actId="26606"/>
          <ac:spMkLst>
            <pc:docMk/>
            <pc:sldMk cId="2330517469" sldId="259"/>
            <ac:spMk id="3" creationId="{EC6AE9E4-7694-46D2-8AF2-04ACBAB5FC6E}"/>
          </ac:spMkLst>
        </pc:spChg>
        <pc:spChg chg="add">
          <ac:chgData name="Pararajasingam, Pavalaxan (Sri Lanka)" userId="85927cab-f6e5-4528-82db-dafd10c7d3fd" providerId="ADAL" clId="{5C1947C6-21FB-45C5-9832-C607E0591E2E}" dt="2022-06-17T09:58:44.514" v="14" actId="26606"/>
          <ac:spMkLst>
            <pc:docMk/>
            <pc:sldMk cId="2330517469" sldId="259"/>
            <ac:spMk id="8" creationId="{4FCA88C2-C73C-4062-A097-8FBCE3090BEA}"/>
          </ac:spMkLst>
        </pc:spChg>
        <pc:spChg chg="add">
          <ac:chgData name="Pararajasingam, Pavalaxan (Sri Lanka)" userId="85927cab-f6e5-4528-82db-dafd10c7d3fd" providerId="ADAL" clId="{5C1947C6-21FB-45C5-9832-C607E0591E2E}" dt="2022-06-17T09:58:44.514" v="14" actId="26606"/>
          <ac:spMkLst>
            <pc:docMk/>
            <pc:sldMk cId="2330517469" sldId="259"/>
            <ac:spMk id="10" creationId="{83981C21-E132-4402-B31B-D725C1CE77D2}"/>
          </ac:spMkLst>
        </pc:spChg>
        <pc:spChg chg="add">
          <ac:chgData name="Pararajasingam, Pavalaxan (Sri Lanka)" userId="85927cab-f6e5-4528-82db-dafd10c7d3fd" providerId="ADAL" clId="{5C1947C6-21FB-45C5-9832-C607E0591E2E}" dt="2022-06-17T09:58:44.514" v="14" actId="26606"/>
          <ac:spMkLst>
            <pc:docMk/>
            <pc:sldMk cId="2330517469" sldId="259"/>
            <ac:spMk id="12" creationId="{6A685C77-4E84-486A-9AE5-F3635BE98EFB}"/>
          </ac:spMkLst>
        </pc:spChg>
        <pc:spChg chg="add">
          <ac:chgData name="Pararajasingam, Pavalaxan (Sri Lanka)" userId="85927cab-f6e5-4528-82db-dafd10c7d3fd" providerId="ADAL" clId="{5C1947C6-21FB-45C5-9832-C607E0591E2E}" dt="2022-06-17T09:58:44.514" v="14" actId="26606"/>
          <ac:spMkLst>
            <pc:docMk/>
            <pc:sldMk cId="2330517469" sldId="259"/>
            <ac:spMk id="14" creationId="{E55C1C3E-5158-47F3-8FD9-14B22C3E6EAD}"/>
          </ac:spMkLst>
        </pc:spChg>
      </pc:sldChg>
      <pc:sldChg chg="addSp delSp modSp add mod setBg delDesignElem">
        <pc:chgData name="Pararajasingam, Pavalaxan (Sri Lanka)" userId="85927cab-f6e5-4528-82db-dafd10c7d3fd" providerId="ADAL" clId="{5C1947C6-21FB-45C5-9832-C607E0591E2E}" dt="2022-07-22T16:27:06.615" v="2489" actId="20577"/>
        <pc:sldMkLst>
          <pc:docMk/>
          <pc:sldMk cId="4211395064" sldId="260"/>
        </pc:sldMkLst>
        <pc:spChg chg="mod">
          <ac:chgData name="Pararajasingam, Pavalaxan (Sri Lanka)" userId="85927cab-f6e5-4528-82db-dafd10c7d3fd" providerId="ADAL" clId="{5C1947C6-21FB-45C5-9832-C607E0591E2E}" dt="2022-07-22T16:27:06.615" v="2489" actId="20577"/>
          <ac:spMkLst>
            <pc:docMk/>
            <pc:sldMk cId="4211395064" sldId="260"/>
            <ac:spMk id="2" creationId="{C2D5470C-5303-4CBB-B855-B56E21E29D92}"/>
          </ac:spMkLst>
        </pc:spChg>
        <pc:spChg chg="mod">
          <ac:chgData name="Pararajasingam, Pavalaxan (Sri Lanka)" userId="85927cab-f6e5-4528-82db-dafd10c7d3fd" providerId="ADAL" clId="{5C1947C6-21FB-45C5-9832-C607E0591E2E}" dt="2022-06-18T06:10:32.431" v="2472" actId="20577"/>
          <ac:spMkLst>
            <pc:docMk/>
            <pc:sldMk cId="4211395064" sldId="260"/>
            <ac:spMk id="3" creationId="{AED94CC7-28C9-4B0D-BD41-6FB160FC5518}"/>
          </ac:spMkLst>
        </pc:spChg>
        <pc:spChg chg="add">
          <ac:chgData name="Pararajasingam, Pavalaxan (Sri Lanka)" userId="85927cab-f6e5-4528-82db-dafd10c7d3fd" providerId="ADAL" clId="{5C1947C6-21FB-45C5-9832-C607E0591E2E}" dt="2022-06-18T04:02:45.048" v="1272" actId="26606"/>
          <ac:spMkLst>
            <pc:docMk/>
            <pc:sldMk cId="4211395064" sldId="260"/>
            <ac:spMk id="5" creationId="{E009DD9B-5EE2-4C0D-8B2B-351C8C102205}"/>
          </ac:spMkLst>
        </pc:spChg>
        <pc:spChg chg="add">
          <ac:chgData name="Pararajasingam, Pavalaxan (Sri Lanka)" userId="85927cab-f6e5-4528-82db-dafd10c7d3fd" providerId="ADAL" clId="{5C1947C6-21FB-45C5-9832-C607E0591E2E}" dt="2022-06-18T04:02:45.048" v="1272" actId="26606"/>
          <ac:spMkLst>
            <pc:docMk/>
            <pc:sldMk cId="4211395064" sldId="260"/>
            <ac:spMk id="6" creationId="{E720DB99-7745-4E75-9D96-AAB6D55C531E}"/>
          </ac:spMkLst>
        </pc:spChg>
        <pc:spChg chg="add">
          <ac:chgData name="Pararajasingam, Pavalaxan (Sri Lanka)" userId="85927cab-f6e5-4528-82db-dafd10c7d3fd" providerId="ADAL" clId="{5C1947C6-21FB-45C5-9832-C607E0591E2E}" dt="2022-06-18T04:02:45.048" v="1272" actId="26606"/>
          <ac:spMkLst>
            <pc:docMk/>
            <pc:sldMk cId="4211395064" sldId="260"/>
            <ac:spMk id="7" creationId="{D68803C4-E159-4360-B7BB-74205C8F782D}"/>
          </ac:spMkLst>
        </pc:spChg>
        <pc:spChg chg="del">
          <ac:chgData name="Pararajasingam, Pavalaxan (Sri Lanka)" userId="85927cab-f6e5-4528-82db-dafd10c7d3fd" providerId="ADAL" clId="{5C1947C6-21FB-45C5-9832-C607E0591E2E}" dt="2022-06-18T02:10:45.808" v="362"/>
          <ac:spMkLst>
            <pc:docMk/>
            <pc:sldMk cId="4211395064" sldId="260"/>
            <ac:spMk id="8" creationId="{E009DD9B-5EE2-4C0D-8B2B-351C8C102205}"/>
          </ac:spMkLst>
        </pc:spChg>
        <pc:spChg chg="add">
          <ac:chgData name="Pararajasingam, Pavalaxan (Sri Lanka)" userId="85927cab-f6e5-4528-82db-dafd10c7d3fd" providerId="ADAL" clId="{5C1947C6-21FB-45C5-9832-C607E0591E2E}" dt="2022-06-18T04:02:45.048" v="1272" actId="26606"/>
          <ac:spMkLst>
            <pc:docMk/>
            <pc:sldMk cId="4211395064" sldId="260"/>
            <ac:spMk id="9" creationId="{504B0465-3B07-49BF-BEA7-D81476246293}"/>
          </ac:spMkLst>
        </pc:spChg>
        <pc:spChg chg="del">
          <ac:chgData name="Pararajasingam, Pavalaxan (Sri Lanka)" userId="85927cab-f6e5-4528-82db-dafd10c7d3fd" providerId="ADAL" clId="{5C1947C6-21FB-45C5-9832-C607E0591E2E}" dt="2022-06-18T02:10:45.808" v="362"/>
          <ac:spMkLst>
            <pc:docMk/>
            <pc:sldMk cId="4211395064" sldId="260"/>
            <ac:spMk id="10" creationId="{E720DB99-7745-4E75-9D96-AAB6D55C531E}"/>
          </ac:spMkLst>
        </pc:spChg>
        <pc:spChg chg="add">
          <ac:chgData name="Pararajasingam, Pavalaxan (Sri Lanka)" userId="85927cab-f6e5-4528-82db-dafd10c7d3fd" providerId="ADAL" clId="{5C1947C6-21FB-45C5-9832-C607E0591E2E}" dt="2022-06-18T04:02:45.048" v="1272" actId="26606"/>
          <ac:spMkLst>
            <pc:docMk/>
            <pc:sldMk cId="4211395064" sldId="260"/>
            <ac:spMk id="11" creationId="{49B7FFA5-14CB-4A4F-9BCC-CA3AA5D9D276}"/>
          </ac:spMkLst>
        </pc:spChg>
        <pc:spChg chg="del">
          <ac:chgData name="Pararajasingam, Pavalaxan (Sri Lanka)" userId="85927cab-f6e5-4528-82db-dafd10c7d3fd" providerId="ADAL" clId="{5C1947C6-21FB-45C5-9832-C607E0591E2E}" dt="2022-06-18T02:10:45.808" v="362"/>
          <ac:spMkLst>
            <pc:docMk/>
            <pc:sldMk cId="4211395064" sldId="260"/>
            <ac:spMk id="12" creationId="{D68803C4-E159-4360-B7BB-74205C8F782D}"/>
          </ac:spMkLst>
        </pc:spChg>
        <pc:spChg chg="add">
          <ac:chgData name="Pararajasingam, Pavalaxan (Sri Lanka)" userId="85927cab-f6e5-4528-82db-dafd10c7d3fd" providerId="ADAL" clId="{5C1947C6-21FB-45C5-9832-C607E0591E2E}" dt="2022-06-18T04:02:45.048" v="1272" actId="26606"/>
          <ac:spMkLst>
            <pc:docMk/>
            <pc:sldMk cId="4211395064" sldId="260"/>
            <ac:spMk id="13" creationId="{04E48745-7512-4EC2-9E20-9092D12150CA}"/>
          </ac:spMkLst>
        </pc:spChg>
        <pc:spChg chg="del">
          <ac:chgData name="Pararajasingam, Pavalaxan (Sri Lanka)" userId="85927cab-f6e5-4528-82db-dafd10c7d3fd" providerId="ADAL" clId="{5C1947C6-21FB-45C5-9832-C607E0591E2E}" dt="2022-06-18T02:10:45.808" v="362"/>
          <ac:spMkLst>
            <pc:docMk/>
            <pc:sldMk cId="4211395064" sldId="260"/>
            <ac:spMk id="14" creationId="{504B0465-3B07-49BF-BEA7-D81476246293}"/>
          </ac:spMkLst>
        </pc:spChg>
        <pc:spChg chg="del">
          <ac:chgData name="Pararajasingam, Pavalaxan (Sri Lanka)" userId="85927cab-f6e5-4528-82db-dafd10c7d3fd" providerId="ADAL" clId="{5C1947C6-21FB-45C5-9832-C607E0591E2E}" dt="2022-06-18T02:10:45.808" v="362"/>
          <ac:spMkLst>
            <pc:docMk/>
            <pc:sldMk cId="4211395064" sldId="260"/>
            <ac:spMk id="16" creationId="{49B7FFA5-14CB-4A4F-9BCC-CA3AA5D9D276}"/>
          </ac:spMkLst>
        </pc:spChg>
        <pc:spChg chg="del">
          <ac:chgData name="Pararajasingam, Pavalaxan (Sri Lanka)" userId="85927cab-f6e5-4528-82db-dafd10c7d3fd" providerId="ADAL" clId="{5C1947C6-21FB-45C5-9832-C607E0591E2E}" dt="2022-06-18T02:10:45.808" v="362"/>
          <ac:spMkLst>
            <pc:docMk/>
            <pc:sldMk cId="4211395064" sldId="260"/>
            <ac:spMk id="18" creationId="{04E48745-7512-4EC2-9E20-9092D12150CA}"/>
          </ac:spMkLst>
        </pc:spChg>
      </pc:sldChg>
      <pc:sldChg chg="new del">
        <pc:chgData name="Pararajasingam, Pavalaxan (Sri Lanka)" userId="85927cab-f6e5-4528-82db-dafd10c7d3fd" providerId="ADAL" clId="{5C1947C6-21FB-45C5-9832-C607E0591E2E}" dt="2022-06-18T02:12:20.760" v="383" actId="47"/>
        <pc:sldMkLst>
          <pc:docMk/>
          <pc:sldMk cId="1878388752" sldId="261"/>
        </pc:sldMkLst>
      </pc:sldChg>
      <pc:sldChg chg="new del">
        <pc:chgData name="Pararajasingam, Pavalaxan (Sri Lanka)" userId="85927cab-f6e5-4528-82db-dafd10c7d3fd" providerId="ADAL" clId="{5C1947C6-21FB-45C5-9832-C607E0591E2E}" dt="2022-06-18T02:12:15.023" v="380" actId="47"/>
        <pc:sldMkLst>
          <pc:docMk/>
          <pc:sldMk cId="540173967" sldId="262"/>
        </pc:sldMkLst>
      </pc:sldChg>
      <pc:sldChg chg="addSp delSp add del mod setBg delDesignElem">
        <pc:chgData name="Pararajasingam, Pavalaxan (Sri Lanka)" userId="85927cab-f6e5-4528-82db-dafd10c7d3fd" providerId="ADAL" clId="{5C1947C6-21FB-45C5-9832-C607E0591E2E}" dt="2022-06-18T04:06:08.408" v="1283" actId="47"/>
        <pc:sldMkLst>
          <pc:docMk/>
          <pc:sldMk cId="1869187864" sldId="262"/>
        </pc:sldMkLst>
        <pc:spChg chg="add">
          <ac:chgData name="Pararajasingam, Pavalaxan (Sri Lanka)" userId="85927cab-f6e5-4528-82db-dafd10c7d3fd" providerId="ADAL" clId="{5C1947C6-21FB-45C5-9832-C607E0591E2E}" dt="2022-06-18T04:02:35.718" v="1271" actId="26606"/>
          <ac:spMkLst>
            <pc:docMk/>
            <pc:sldMk cId="1869187864" sldId="262"/>
            <ac:spMk id="5" creationId="{E009DD9B-5EE2-4C0D-8B2B-351C8C102205}"/>
          </ac:spMkLst>
        </pc:spChg>
        <pc:spChg chg="add">
          <ac:chgData name="Pararajasingam, Pavalaxan (Sri Lanka)" userId="85927cab-f6e5-4528-82db-dafd10c7d3fd" providerId="ADAL" clId="{5C1947C6-21FB-45C5-9832-C607E0591E2E}" dt="2022-06-18T04:02:35.718" v="1271" actId="26606"/>
          <ac:spMkLst>
            <pc:docMk/>
            <pc:sldMk cId="1869187864" sldId="262"/>
            <ac:spMk id="6" creationId="{E720DB99-7745-4E75-9D96-AAB6D55C531E}"/>
          </ac:spMkLst>
        </pc:spChg>
        <pc:spChg chg="add">
          <ac:chgData name="Pararajasingam, Pavalaxan (Sri Lanka)" userId="85927cab-f6e5-4528-82db-dafd10c7d3fd" providerId="ADAL" clId="{5C1947C6-21FB-45C5-9832-C607E0591E2E}" dt="2022-06-18T04:02:35.718" v="1271" actId="26606"/>
          <ac:spMkLst>
            <pc:docMk/>
            <pc:sldMk cId="1869187864" sldId="262"/>
            <ac:spMk id="7" creationId="{D68803C4-E159-4360-B7BB-74205C8F782D}"/>
          </ac:spMkLst>
        </pc:spChg>
        <pc:spChg chg="del">
          <ac:chgData name="Pararajasingam, Pavalaxan (Sri Lanka)" userId="85927cab-f6e5-4528-82db-dafd10c7d3fd" providerId="ADAL" clId="{5C1947C6-21FB-45C5-9832-C607E0591E2E}" dt="2022-06-18T02:12:17.812" v="382"/>
          <ac:spMkLst>
            <pc:docMk/>
            <pc:sldMk cId="1869187864" sldId="262"/>
            <ac:spMk id="8" creationId="{E009DD9B-5EE2-4C0D-8B2B-351C8C102205}"/>
          </ac:spMkLst>
        </pc:spChg>
        <pc:spChg chg="add">
          <ac:chgData name="Pararajasingam, Pavalaxan (Sri Lanka)" userId="85927cab-f6e5-4528-82db-dafd10c7d3fd" providerId="ADAL" clId="{5C1947C6-21FB-45C5-9832-C607E0591E2E}" dt="2022-06-18T04:02:35.718" v="1271" actId="26606"/>
          <ac:spMkLst>
            <pc:docMk/>
            <pc:sldMk cId="1869187864" sldId="262"/>
            <ac:spMk id="9" creationId="{504B0465-3B07-49BF-BEA7-D81476246293}"/>
          </ac:spMkLst>
        </pc:spChg>
        <pc:spChg chg="del">
          <ac:chgData name="Pararajasingam, Pavalaxan (Sri Lanka)" userId="85927cab-f6e5-4528-82db-dafd10c7d3fd" providerId="ADAL" clId="{5C1947C6-21FB-45C5-9832-C607E0591E2E}" dt="2022-06-18T02:12:17.812" v="382"/>
          <ac:spMkLst>
            <pc:docMk/>
            <pc:sldMk cId="1869187864" sldId="262"/>
            <ac:spMk id="10" creationId="{E720DB99-7745-4E75-9D96-AAB6D55C531E}"/>
          </ac:spMkLst>
        </pc:spChg>
        <pc:spChg chg="add">
          <ac:chgData name="Pararajasingam, Pavalaxan (Sri Lanka)" userId="85927cab-f6e5-4528-82db-dafd10c7d3fd" providerId="ADAL" clId="{5C1947C6-21FB-45C5-9832-C607E0591E2E}" dt="2022-06-18T04:02:35.718" v="1271" actId="26606"/>
          <ac:spMkLst>
            <pc:docMk/>
            <pc:sldMk cId="1869187864" sldId="262"/>
            <ac:spMk id="11" creationId="{49B7FFA5-14CB-4A4F-9BCC-CA3AA5D9D276}"/>
          </ac:spMkLst>
        </pc:spChg>
        <pc:spChg chg="del">
          <ac:chgData name="Pararajasingam, Pavalaxan (Sri Lanka)" userId="85927cab-f6e5-4528-82db-dafd10c7d3fd" providerId="ADAL" clId="{5C1947C6-21FB-45C5-9832-C607E0591E2E}" dt="2022-06-18T02:12:17.812" v="382"/>
          <ac:spMkLst>
            <pc:docMk/>
            <pc:sldMk cId="1869187864" sldId="262"/>
            <ac:spMk id="12" creationId="{D68803C4-E159-4360-B7BB-74205C8F782D}"/>
          </ac:spMkLst>
        </pc:spChg>
        <pc:spChg chg="add">
          <ac:chgData name="Pararajasingam, Pavalaxan (Sri Lanka)" userId="85927cab-f6e5-4528-82db-dafd10c7d3fd" providerId="ADAL" clId="{5C1947C6-21FB-45C5-9832-C607E0591E2E}" dt="2022-06-18T04:02:35.718" v="1271" actId="26606"/>
          <ac:spMkLst>
            <pc:docMk/>
            <pc:sldMk cId="1869187864" sldId="262"/>
            <ac:spMk id="13" creationId="{04E48745-7512-4EC2-9E20-9092D12150CA}"/>
          </ac:spMkLst>
        </pc:spChg>
        <pc:spChg chg="del">
          <ac:chgData name="Pararajasingam, Pavalaxan (Sri Lanka)" userId="85927cab-f6e5-4528-82db-dafd10c7d3fd" providerId="ADAL" clId="{5C1947C6-21FB-45C5-9832-C607E0591E2E}" dt="2022-06-18T02:12:17.812" v="382"/>
          <ac:spMkLst>
            <pc:docMk/>
            <pc:sldMk cId="1869187864" sldId="262"/>
            <ac:spMk id="14" creationId="{504B0465-3B07-49BF-BEA7-D81476246293}"/>
          </ac:spMkLst>
        </pc:spChg>
        <pc:spChg chg="del">
          <ac:chgData name="Pararajasingam, Pavalaxan (Sri Lanka)" userId="85927cab-f6e5-4528-82db-dafd10c7d3fd" providerId="ADAL" clId="{5C1947C6-21FB-45C5-9832-C607E0591E2E}" dt="2022-06-18T02:12:17.812" v="382"/>
          <ac:spMkLst>
            <pc:docMk/>
            <pc:sldMk cId="1869187864" sldId="262"/>
            <ac:spMk id="16" creationId="{49B7FFA5-14CB-4A4F-9BCC-CA3AA5D9D276}"/>
          </ac:spMkLst>
        </pc:spChg>
        <pc:spChg chg="del">
          <ac:chgData name="Pararajasingam, Pavalaxan (Sri Lanka)" userId="85927cab-f6e5-4528-82db-dafd10c7d3fd" providerId="ADAL" clId="{5C1947C6-21FB-45C5-9832-C607E0591E2E}" dt="2022-06-18T02:12:17.812" v="382"/>
          <ac:spMkLst>
            <pc:docMk/>
            <pc:sldMk cId="1869187864" sldId="262"/>
            <ac:spMk id="18" creationId="{04E48745-7512-4EC2-9E20-9092D12150CA}"/>
          </ac:spMkLst>
        </pc:spChg>
      </pc:sldChg>
      <pc:sldChg chg="addSp delSp modSp add mod ord addAnim">
        <pc:chgData name="Pararajasingam, Pavalaxan (Sri Lanka)" userId="85927cab-f6e5-4528-82db-dafd10c7d3fd" providerId="ADAL" clId="{5C1947C6-21FB-45C5-9832-C607E0591E2E}" dt="2022-06-18T05:38:01.425" v="2107" actId="20577"/>
        <pc:sldMkLst>
          <pc:docMk/>
          <pc:sldMk cId="2185695676" sldId="263"/>
        </pc:sldMkLst>
        <pc:spChg chg="mod">
          <ac:chgData name="Pararajasingam, Pavalaxan (Sri Lanka)" userId="85927cab-f6e5-4528-82db-dafd10c7d3fd" providerId="ADAL" clId="{5C1947C6-21FB-45C5-9832-C607E0591E2E}" dt="2022-06-18T02:28:04.064" v="650" actId="26606"/>
          <ac:spMkLst>
            <pc:docMk/>
            <pc:sldMk cId="2185695676" sldId="263"/>
            <ac:spMk id="2" creationId="{C2D5470C-5303-4CBB-B855-B56E21E29D92}"/>
          </ac:spMkLst>
        </pc:spChg>
        <pc:spChg chg="del">
          <ac:chgData name="Pararajasingam, Pavalaxan (Sri Lanka)" userId="85927cab-f6e5-4528-82db-dafd10c7d3fd" providerId="ADAL" clId="{5C1947C6-21FB-45C5-9832-C607E0591E2E}" dt="2022-06-18T02:23:15.890" v="627" actId="478"/>
          <ac:spMkLst>
            <pc:docMk/>
            <pc:sldMk cId="2185695676" sldId="263"/>
            <ac:spMk id="3" creationId="{AED94CC7-28C9-4B0D-BD41-6FB160FC5518}"/>
          </ac:spMkLst>
        </pc:spChg>
        <pc:spChg chg="add del mod">
          <ac:chgData name="Pararajasingam, Pavalaxan (Sri Lanka)" userId="85927cab-f6e5-4528-82db-dafd10c7d3fd" providerId="ADAL" clId="{5C1947C6-21FB-45C5-9832-C607E0591E2E}" dt="2022-06-18T02:23:20.244" v="629" actId="478"/>
          <ac:spMkLst>
            <pc:docMk/>
            <pc:sldMk cId="2185695676" sldId="263"/>
            <ac:spMk id="5" creationId="{9218BB37-797E-473A-B46C-F230613B2E3D}"/>
          </ac:spMkLst>
        </pc:spChg>
        <pc:spChg chg="add mod">
          <ac:chgData name="Pararajasingam, Pavalaxan (Sri Lanka)" userId="85927cab-f6e5-4528-82db-dafd10c7d3fd" providerId="ADAL" clId="{5C1947C6-21FB-45C5-9832-C607E0591E2E}" dt="2022-06-18T05:38:01.425" v="2107" actId="20577"/>
          <ac:spMkLst>
            <pc:docMk/>
            <pc:sldMk cId="2185695676" sldId="263"/>
            <ac:spMk id="6" creationId="{8062AAD9-A0D4-4324-B84E-9FEC18AF2F90}"/>
          </ac:spMkLst>
        </pc:spChg>
        <pc:spChg chg="del">
          <ac:chgData name="Pararajasingam, Pavalaxan (Sri Lanka)" userId="85927cab-f6e5-4528-82db-dafd10c7d3fd" providerId="ADAL" clId="{5C1947C6-21FB-45C5-9832-C607E0591E2E}" dt="2022-06-18T02:23:44.027" v="632" actId="26606"/>
          <ac:spMkLst>
            <pc:docMk/>
            <pc:sldMk cId="2185695676" sldId="263"/>
            <ac:spMk id="8" creationId="{E009DD9B-5EE2-4C0D-8B2B-351C8C102205}"/>
          </ac:spMkLst>
        </pc:spChg>
        <pc:spChg chg="del">
          <ac:chgData name="Pararajasingam, Pavalaxan (Sri Lanka)" userId="85927cab-f6e5-4528-82db-dafd10c7d3fd" providerId="ADAL" clId="{5C1947C6-21FB-45C5-9832-C607E0591E2E}" dt="2022-06-18T02:23:44.027" v="632" actId="26606"/>
          <ac:spMkLst>
            <pc:docMk/>
            <pc:sldMk cId="2185695676" sldId="263"/>
            <ac:spMk id="10" creationId="{E720DB99-7745-4E75-9D96-AAB6D55C531E}"/>
          </ac:spMkLst>
        </pc:spChg>
        <pc:spChg chg="del">
          <ac:chgData name="Pararajasingam, Pavalaxan (Sri Lanka)" userId="85927cab-f6e5-4528-82db-dafd10c7d3fd" providerId="ADAL" clId="{5C1947C6-21FB-45C5-9832-C607E0591E2E}" dt="2022-06-18T02:23:44.027" v="632" actId="26606"/>
          <ac:spMkLst>
            <pc:docMk/>
            <pc:sldMk cId="2185695676" sldId="263"/>
            <ac:spMk id="12" creationId="{D68803C4-E159-4360-B7BB-74205C8F782D}"/>
          </ac:spMkLst>
        </pc:spChg>
        <pc:spChg chg="del">
          <ac:chgData name="Pararajasingam, Pavalaxan (Sri Lanka)" userId="85927cab-f6e5-4528-82db-dafd10c7d3fd" providerId="ADAL" clId="{5C1947C6-21FB-45C5-9832-C607E0591E2E}" dt="2022-06-18T02:23:44.027" v="632" actId="26606"/>
          <ac:spMkLst>
            <pc:docMk/>
            <pc:sldMk cId="2185695676" sldId="263"/>
            <ac:spMk id="14" creationId="{504B0465-3B07-49BF-BEA7-D81476246293}"/>
          </ac:spMkLst>
        </pc:spChg>
        <pc:spChg chg="del">
          <ac:chgData name="Pararajasingam, Pavalaxan (Sri Lanka)" userId="85927cab-f6e5-4528-82db-dafd10c7d3fd" providerId="ADAL" clId="{5C1947C6-21FB-45C5-9832-C607E0591E2E}" dt="2022-06-18T02:23:44.027" v="632" actId="26606"/>
          <ac:spMkLst>
            <pc:docMk/>
            <pc:sldMk cId="2185695676" sldId="263"/>
            <ac:spMk id="16" creationId="{49B7FFA5-14CB-4A4F-9BCC-CA3AA5D9D276}"/>
          </ac:spMkLst>
        </pc:spChg>
        <pc:spChg chg="del">
          <ac:chgData name="Pararajasingam, Pavalaxan (Sri Lanka)" userId="85927cab-f6e5-4528-82db-dafd10c7d3fd" providerId="ADAL" clId="{5C1947C6-21FB-45C5-9832-C607E0591E2E}" dt="2022-06-18T02:23:44.027" v="632" actId="26606"/>
          <ac:spMkLst>
            <pc:docMk/>
            <pc:sldMk cId="2185695676" sldId="263"/>
            <ac:spMk id="18" creationId="{04E48745-7512-4EC2-9E20-9092D12150CA}"/>
          </ac:spMkLst>
        </pc:spChg>
        <pc:spChg chg="add del">
          <ac:chgData name="Pararajasingam, Pavalaxan (Sri Lanka)" userId="85927cab-f6e5-4528-82db-dafd10c7d3fd" providerId="ADAL" clId="{5C1947C6-21FB-45C5-9832-C607E0591E2E}" dt="2022-06-18T02:28:04.064" v="650" actId="26606"/>
          <ac:spMkLst>
            <pc:docMk/>
            <pc:sldMk cId="2185695676" sldId="263"/>
            <ac:spMk id="1031" creationId="{7049A7D3-684C-4C59-A4B6-7B308A6AD34D}"/>
          </ac:spMkLst>
        </pc:spChg>
        <pc:spChg chg="add del">
          <ac:chgData name="Pararajasingam, Pavalaxan (Sri Lanka)" userId="85927cab-f6e5-4528-82db-dafd10c7d3fd" providerId="ADAL" clId="{5C1947C6-21FB-45C5-9832-C607E0591E2E}" dt="2022-06-18T02:28:04.064" v="650" actId="26606"/>
          <ac:spMkLst>
            <pc:docMk/>
            <pc:sldMk cId="2185695676" sldId="263"/>
            <ac:spMk id="1033" creationId="{D7B1087B-C592-40E7-B532-60B453A2FE6A}"/>
          </ac:spMkLst>
        </pc:spChg>
        <pc:spChg chg="add del">
          <ac:chgData name="Pararajasingam, Pavalaxan (Sri Lanka)" userId="85927cab-f6e5-4528-82db-dafd10c7d3fd" providerId="ADAL" clId="{5C1947C6-21FB-45C5-9832-C607E0591E2E}" dt="2022-06-18T02:28:04.064" v="650" actId="26606"/>
          <ac:spMkLst>
            <pc:docMk/>
            <pc:sldMk cId="2185695676" sldId="263"/>
            <ac:spMk id="1035" creationId="{14AE7447-E8F8-4A0F-9E3D-94842BFF886E}"/>
          </ac:spMkLst>
        </pc:spChg>
        <pc:spChg chg="add del">
          <ac:chgData name="Pararajasingam, Pavalaxan (Sri Lanka)" userId="85927cab-f6e5-4528-82db-dafd10c7d3fd" providerId="ADAL" clId="{5C1947C6-21FB-45C5-9832-C607E0591E2E}" dt="2022-06-18T02:28:04.064" v="650" actId="26606"/>
          <ac:spMkLst>
            <pc:docMk/>
            <pc:sldMk cId="2185695676" sldId="263"/>
            <ac:spMk id="1041" creationId="{0680B5D0-24EC-465A-A0E6-C4DF951E0043}"/>
          </ac:spMkLst>
        </pc:spChg>
        <pc:spChg chg="add del">
          <ac:chgData name="Pararajasingam, Pavalaxan (Sri Lanka)" userId="85927cab-f6e5-4528-82db-dafd10c7d3fd" providerId="ADAL" clId="{5C1947C6-21FB-45C5-9832-C607E0591E2E}" dt="2022-06-18T02:28:04.064" v="650" actId="26606"/>
          <ac:spMkLst>
            <pc:docMk/>
            <pc:sldMk cId="2185695676" sldId="263"/>
            <ac:spMk id="1043" creationId="{30BF1B50-A83E-4ED6-A2AA-C943C1F89F85}"/>
          </ac:spMkLst>
        </pc:spChg>
        <pc:spChg chg="add del">
          <ac:chgData name="Pararajasingam, Pavalaxan (Sri Lanka)" userId="85927cab-f6e5-4528-82db-dafd10c7d3fd" providerId="ADAL" clId="{5C1947C6-21FB-45C5-9832-C607E0591E2E}" dt="2022-06-18T02:28:04.064" v="650" actId="26606"/>
          <ac:spMkLst>
            <pc:docMk/>
            <pc:sldMk cId="2185695676" sldId="263"/>
            <ac:spMk id="1045" creationId="{1F31E8B2-210B-4B90-83BB-3B180732EF38}"/>
          </ac:spMkLst>
        </pc:spChg>
        <pc:spChg chg="add del">
          <ac:chgData name="Pararajasingam, Pavalaxan (Sri Lanka)" userId="85927cab-f6e5-4528-82db-dafd10c7d3fd" providerId="ADAL" clId="{5C1947C6-21FB-45C5-9832-C607E0591E2E}" dt="2022-06-18T02:28:04.064" v="650" actId="26606"/>
          <ac:spMkLst>
            <pc:docMk/>
            <pc:sldMk cId="2185695676" sldId="263"/>
            <ac:spMk id="1047" creationId="{6B387409-2B98-40F8-A65F-EF7CF989512F}"/>
          </ac:spMkLst>
        </pc:spChg>
        <pc:spChg chg="add">
          <ac:chgData name="Pararajasingam, Pavalaxan (Sri Lanka)" userId="85927cab-f6e5-4528-82db-dafd10c7d3fd" providerId="ADAL" clId="{5C1947C6-21FB-45C5-9832-C607E0591E2E}" dt="2022-06-18T02:28:04.064" v="650" actId="26606"/>
          <ac:spMkLst>
            <pc:docMk/>
            <pc:sldMk cId="2185695676" sldId="263"/>
            <ac:spMk id="1056" creationId="{E009DD9B-5EE2-4C0D-8B2B-351C8C102205}"/>
          </ac:spMkLst>
        </pc:spChg>
        <pc:spChg chg="add">
          <ac:chgData name="Pararajasingam, Pavalaxan (Sri Lanka)" userId="85927cab-f6e5-4528-82db-dafd10c7d3fd" providerId="ADAL" clId="{5C1947C6-21FB-45C5-9832-C607E0591E2E}" dt="2022-06-18T02:28:04.064" v="650" actId="26606"/>
          <ac:spMkLst>
            <pc:docMk/>
            <pc:sldMk cId="2185695676" sldId="263"/>
            <ac:spMk id="1058" creationId="{E720DB99-7745-4E75-9D96-AAB6D55C531E}"/>
          </ac:spMkLst>
        </pc:spChg>
        <pc:spChg chg="add">
          <ac:chgData name="Pararajasingam, Pavalaxan (Sri Lanka)" userId="85927cab-f6e5-4528-82db-dafd10c7d3fd" providerId="ADAL" clId="{5C1947C6-21FB-45C5-9832-C607E0591E2E}" dt="2022-06-18T02:28:04.064" v="650" actId="26606"/>
          <ac:spMkLst>
            <pc:docMk/>
            <pc:sldMk cId="2185695676" sldId="263"/>
            <ac:spMk id="1060" creationId="{D68803C4-E159-4360-B7BB-74205C8F782D}"/>
          </ac:spMkLst>
        </pc:spChg>
        <pc:spChg chg="add">
          <ac:chgData name="Pararajasingam, Pavalaxan (Sri Lanka)" userId="85927cab-f6e5-4528-82db-dafd10c7d3fd" providerId="ADAL" clId="{5C1947C6-21FB-45C5-9832-C607E0591E2E}" dt="2022-06-18T02:28:04.064" v="650" actId="26606"/>
          <ac:spMkLst>
            <pc:docMk/>
            <pc:sldMk cId="2185695676" sldId="263"/>
            <ac:spMk id="1062" creationId="{504B0465-3B07-49BF-BEA7-D81476246293}"/>
          </ac:spMkLst>
        </pc:spChg>
        <pc:spChg chg="add">
          <ac:chgData name="Pararajasingam, Pavalaxan (Sri Lanka)" userId="85927cab-f6e5-4528-82db-dafd10c7d3fd" providerId="ADAL" clId="{5C1947C6-21FB-45C5-9832-C607E0591E2E}" dt="2022-06-18T02:28:04.064" v="650" actId="26606"/>
          <ac:spMkLst>
            <pc:docMk/>
            <pc:sldMk cId="2185695676" sldId="263"/>
            <ac:spMk id="1064" creationId="{49B7FFA5-14CB-4A4F-9BCC-CA3AA5D9D276}"/>
          </ac:spMkLst>
        </pc:spChg>
        <pc:spChg chg="add">
          <ac:chgData name="Pararajasingam, Pavalaxan (Sri Lanka)" userId="85927cab-f6e5-4528-82db-dafd10c7d3fd" providerId="ADAL" clId="{5C1947C6-21FB-45C5-9832-C607E0591E2E}" dt="2022-06-18T02:28:04.064" v="650" actId="26606"/>
          <ac:spMkLst>
            <pc:docMk/>
            <pc:sldMk cId="2185695676" sldId="263"/>
            <ac:spMk id="1066" creationId="{04E48745-7512-4EC2-9E20-9092D12150CA}"/>
          </ac:spMkLst>
        </pc:spChg>
        <pc:grpChg chg="add del">
          <ac:chgData name="Pararajasingam, Pavalaxan (Sri Lanka)" userId="85927cab-f6e5-4528-82db-dafd10c7d3fd" providerId="ADAL" clId="{5C1947C6-21FB-45C5-9832-C607E0591E2E}" dt="2022-06-18T02:28:04.064" v="650" actId="26606"/>
          <ac:grpSpMkLst>
            <pc:docMk/>
            <pc:sldMk cId="2185695676" sldId="263"/>
            <ac:grpSpMk id="1037" creationId="{85981F80-69EE-4E2B-82A8-47FDFD7720AC}"/>
          </ac:grpSpMkLst>
        </pc:grpChg>
        <pc:grpChg chg="add del">
          <ac:chgData name="Pararajasingam, Pavalaxan (Sri Lanka)" userId="85927cab-f6e5-4528-82db-dafd10c7d3fd" providerId="ADAL" clId="{5C1947C6-21FB-45C5-9832-C607E0591E2E}" dt="2022-06-18T02:28:04.064" v="650" actId="26606"/>
          <ac:grpSpMkLst>
            <pc:docMk/>
            <pc:sldMk cId="2185695676" sldId="263"/>
            <ac:grpSpMk id="1049" creationId="{C9E5F284-A588-4AE7-A36D-1C93E4FD0241}"/>
          </ac:grpSpMkLst>
        </pc:grpChg>
        <pc:picChg chg="add mod">
          <ac:chgData name="Pararajasingam, Pavalaxan (Sri Lanka)" userId="85927cab-f6e5-4528-82db-dafd10c7d3fd" providerId="ADAL" clId="{5C1947C6-21FB-45C5-9832-C607E0591E2E}" dt="2022-06-18T02:28:04.064" v="650" actId="26606"/>
          <ac:picMkLst>
            <pc:docMk/>
            <pc:sldMk cId="2185695676" sldId="263"/>
            <ac:picMk id="1026" creationId="{48045FAD-BE84-4636-A64A-FD8C468BDDFA}"/>
          </ac:picMkLst>
        </pc:picChg>
      </pc:sldChg>
      <pc:sldChg chg="delSp modSp add mod setBg delDesignElem">
        <pc:chgData name="Pararajasingam, Pavalaxan (Sri Lanka)" userId="85927cab-f6e5-4528-82db-dafd10c7d3fd" providerId="ADAL" clId="{5C1947C6-21FB-45C5-9832-C607E0591E2E}" dt="2022-06-18T02:20:25.441" v="626" actId="6549"/>
        <pc:sldMkLst>
          <pc:docMk/>
          <pc:sldMk cId="2362028617" sldId="264"/>
        </pc:sldMkLst>
        <pc:spChg chg="mod">
          <ac:chgData name="Pararajasingam, Pavalaxan (Sri Lanka)" userId="85927cab-f6e5-4528-82db-dafd10c7d3fd" providerId="ADAL" clId="{5C1947C6-21FB-45C5-9832-C607E0591E2E}" dt="2022-06-18T02:20:25.441" v="626" actId="6549"/>
          <ac:spMkLst>
            <pc:docMk/>
            <pc:sldMk cId="2362028617" sldId="264"/>
            <ac:spMk id="3" creationId="{AED94CC7-28C9-4B0D-BD41-6FB160FC5518}"/>
          </ac:spMkLst>
        </pc:spChg>
        <pc:spChg chg="del">
          <ac:chgData name="Pararajasingam, Pavalaxan (Sri Lanka)" userId="85927cab-f6e5-4528-82db-dafd10c7d3fd" providerId="ADAL" clId="{5C1947C6-21FB-45C5-9832-C607E0591E2E}" dt="2022-06-18T02:19:21.931" v="612"/>
          <ac:spMkLst>
            <pc:docMk/>
            <pc:sldMk cId="2362028617" sldId="264"/>
            <ac:spMk id="8" creationId="{E009DD9B-5EE2-4C0D-8B2B-351C8C102205}"/>
          </ac:spMkLst>
        </pc:spChg>
        <pc:spChg chg="del">
          <ac:chgData name="Pararajasingam, Pavalaxan (Sri Lanka)" userId="85927cab-f6e5-4528-82db-dafd10c7d3fd" providerId="ADAL" clId="{5C1947C6-21FB-45C5-9832-C607E0591E2E}" dt="2022-06-18T02:19:21.931" v="612"/>
          <ac:spMkLst>
            <pc:docMk/>
            <pc:sldMk cId="2362028617" sldId="264"/>
            <ac:spMk id="10" creationId="{E720DB99-7745-4E75-9D96-AAB6D55C531E}"/>
          </ac:spMkLst>
        </pc:spChg>
        <pc:spChg chg="del">
          <ac:chgData name="Pararajasingam, Pavalaxan (Sri Lanka)" userId="85927cab-f6e5-4528-82db-dafd10c7d3fd" providerId="ADAL" clId="{5C1947C6-21FB-45C5-9832-C607E0591E2E}" dt="2022-06-18T02:19:21.931" v="612"/>
          <ac:spMkLst>
            <pc:docMk/>
            <pc:sldMk cId="2362028617" sldId="264"/>
            <ac:spMk id="12" creationId="{D68803C4-E159-4360-B7BB-74205C8F782D}"/>
          </ac:spMkLst>
        </pc:spChg>
        <pc:spChg chg="del">
          <ac:chgData name="Pararajasingam, Pavalaxan (Sri Lanka)" userId="85927cab-f6e5-4528-82db-dafd10c7d3fd" providerId="ADAL" clId="{5C1947C6-21FB-45C5-9832-C607E0591E2E}" dt="2022-06-18T02:19:21.931" v="612"/>
          <ac:spMkLst>
            <pc:docMk/>
            <pc:sldMk cId="2362028617" sldId="264"/>
            <ac:spMk id="14" creationId="{504B0465-3B07-49BF-BEA7-D81476246293}"/>
          </ac:spMkLst>
        </pc:spChg>
        <pc:spChg chg="del">
          <ac:chgData name="Pararajasingam, Pavalaxan (Sri Lanka)" userId="85927cab-f6e5-4528-82db-dafd10c7d3fd" providerId="ADAL" clId="{5C1947C6-21FB-45C5-9832-C607E0591E2E}" dt="2022-06-18T02:19:21.931" v="612"/>
          <ac:spMkLst>
            <pc:docMk/>
            <pc:sldMk cId="2362028617" sldId="264"/>
            <ac:spMk id="16" creationId="{49B7FFA5-14CB-4A4F-9BCC-CA3AA5D9D276}"/>
          </ac:spMkLst>
        </pc:spChg>
        <pc:spChg chg="del">
          <ac:chgData name="Pararajasingam, Pavalaxan (Sri Lanka)" userId="85927cab-f6e5-4528-82db-dafd10c7d3fd" providerId="ADAL" clId="{5C1947C6-21FB-45C5-9832-C607E0591E2E}" dt="2022-06-18T02:19:21.931" v="612"/>
          <ac:spMkLst>
            <pc:docMk/>
            <pc:sldMk cId="2362028617" sldId="264"/>
            <ac:spMk id="18" creationId="{04E48745-7512-4EC2-9E20-9092D12150CA}"/>
          </ac:spMkLst>
        </pc:spChg>
      </pc:sldChg>
      <pc:sldChg chg="add del">
        <pc:chgData name="Pararajasingam, Pavalaxan (Sri Lanka)" userId="85927cab-f6e5-4528-82db-dafd10c7d3fd" providerId="ADAL" clId="{5C1947C6-21FB-45C5-9832-C607E0591E2E}" dt="2022-06-18T05:38:36.784" v="2108" actId="47"/>
        <pc:sldMkLst>
          <pc:docMk/>
          <pc:sldMk cId="161382577" sldId="265"/>
        </pc:sldMkLst>
      </pc:sldChg>
      <pc:sldChg chg="addSp delSp modSp add mod ord setBg addAnim delAnim">
        <pc:chgData name="Pararajasingam, Pavalaxan (Sri Lanka)" userId="85927cab-f6e5-4528-82db-dafd10c7d3fd" providerId="ADAL" clId="{5C1947C6-21FB-45C5-9832-C607E0591E2E}" dt="2022-06-18T04:06:52.094" v="1285"/>
        <pc:sldMkLst>
          <pc:docMk/>
          <pc:sldMk cId="668591022" sldId="266"/>
        </pc:sldMkLst>
        <pc:spChg chg="mod">
          <ac:chgData name="Pararajasingam, Pavalaxan (Sri Lanka)" userId="85927cab-f6e5-4528-82db-dafd10c7d3fd" providerId="ADAL" clId="{5C1947C6-21FB-45C5-9832-C607E0591E2E}" dt="2022-06-18T02:49:56.377" v="824" actId="26606"/>
          <ac:spMkLst>
            <pc:docMk/>
            <pc:sldMk cId="668591022" sldId="266"/>
            <ac:spMk id="2" creationId="{C2D5470C-5303-4CBB-B855-B56E21E29D92}"/>
          </ac:spMkLst>
        </pc:spChg>
        <pc:spChg chg="del mod">
          <ac:chgData name="Pararajasingam, Pavalaxan (Sri Lanka)" userId="85927cab-f6e5-4528-82db-dafd10c7d3fd" providerId="ADAL" clId="{5C1947C6-21FB-45C5-9832-C607E0591E2E}" dt="2022-06-18T02:49:18.573" v="810" actId="478"/>
          <ac:spMkLst>
            <pc:docMk/>
            <pc:sldMk cId="668591022" sldId="266"/>
            <ac:spMk id="3" creationId="{AED94CC7-28C9-4B0D-BD41-6FB160FC5518}"/>
          </ac:spMkLst>
        </pc:spChg>
        <pc:spChg chg="add del mod">
          <ac:chgData name="Pararajasingam, Pavalaxan (Sri Lanka)" userId="85927cab-f6e5-4528-82db-dafd10c7d3fd" providerId="ADAL" clId="{5C1947C6-21FB-45C5-9832-C607E0591E2E}" dt="2022-06-18T02:49:20.485" v="811" actId="478"/>
          <ac:spMkLst>
            <pc:docMk/>
            <pc:sldMk cId="668591022" sldId="266"/>
            <ac:spMk id="5" creationId="{99FAFD1C-261F-464B-B2F1-7075D04C76E5}"/>
          </ac:spMkLst>
        </pc:spChg>
        <pc:spChg chg="add del">
          <ac:chgData name="Pararajasingam, Pavalaxan (Sri Lanka)" userId="85927cab-f6e5-4528-82db-dafd10c7d3fd" providerId="ADAL" clId="{5C1947C6-21FB-45C5-9832-C607E0591E2E}" dt="2022-06-18T02:49:38.006" v="815" actId="26606"/>
          <ac:spMkLst>
            <pc:docMk/>
            <pc:sldMk cId="668591022" sldId="266"/>
            <ac:spMk id="2055" creationId="{7049A7D3-684C-4C59-A4B6-7B308A6AD34D}"/>
          </ac:spMkLst>
        </pc:spChg>
        <pc:spChg chg="add del">
          <ac:chgData name="Pararajasingam, Pavalaxan (Sri Lanka)" userId="85927cab-f6e5-4528-82db-dafd10c7d3fd" providerId="ADAL" clId="{5C1947C6-21FB-45C5-9832-C607E0591E2E}" dt="2022-06-18T02:49:38.006" v="815" actId="26606"/>
          <ac:spMkLst>
            <pc:docMk/>
            <pc:sldMk cId="668591022" sldId="266"/>
            <ac:spMk id="2057" creationId="{D7B1087B-C592-40E7-B532-60B453A2FE6A}"/>
          </ac:spMkLst>
        </pc:spChg>
        <pc:spChg chg="add del">
          <ac:chgData name="Pararajasingam, Pavalaxan (Sri Lanka)" userId="85927cab-f6e5-4528-82db-dafd10c7d3fd" providerId="ADAL" clId="{5C1947C6-21FB-45C5-9832-C607E0591E2E}" dt="2022-06-18T02:49:38.006" v="815" actId="26606"/>
          <ac:spMkLst>
            <pc:docMk/>
            <pc:sldMk cId="668591022" sldId="266"/>
            <ac:spMk id="2059" creationId="{14AE7447-E8F8-4A0F-9E3D-94842BFF886E}"/>
          </ac:spMkLst>
        </pc:spChg>
        <pc:spChg chg="add del">
          <ac:chgData name="Pararajasingam, Pavalaxan (Sri Lanka)" userId="85927cab-f6e5-4528-82db-dafd10c7d3fd" providerId="ADAL" clId="{5C1947C6-21FB-45C5-9832-C607E0591E2E}" dt="2022-06-18T02:49:38.006" v="815" actId="26606"/>
          <ac:spMkLst>
            <pc:docMk/>
            <pc:sldMk cId="668591022" sldId="266"/>
            <ac:spMk id="2065" creationId="{0680B5D0-24EC-465A-A0E6-C4DF951E0043}"/>
          </ac:spMkLst>
        </pc:spChg>
        <pc:spChg chg="add del">
          <ac:chgData name="Pararajasingam, Pavalaxan (Sri Lanka)" userId="85927cab-f6e5-4528-82db-dafd10c7d3fd" providerId="ADAL" clId="{5C1947C6-21FB-45C5-9832-C607E0591E2E}" dt="2022-06-18T02:49:38.006" v="815" actId="26606"/>
          <ac:spMkLst>
            <pc:docMk/>
            <pc:sldMk cId="668591022" sldId="266"/>
            <ac:spMk id="2067" creationId="{30BF1B50-A83E-4ED6-A2AA-C943C1F89F85}"/>
          </ac:spMkLst>
        </pc:spChg>
        <pc:spChg chg="add del">
          <ac:chgData name="Pararajasingam, Pavalaxan (Sri Lanka)" userId="85927cab-f6e5-4528-82db-dafd10c7d3fd" providerId="ADAL" clId="{5C1947C6-21FB-45C5-9832-C607E0591E2E}" dt="2022-06-18T02:49:38.006" v="815" actId="26606"/>
          <ac:spMkLst>
            <pc:docMk/>
            <pc:sldMk cId="668591022" sldId="266"/>
            <ac:spMk id="2069" creationId="{1F31E8B2-210B-4B90-83BB-3B180732EF38}"/>
          </ac:spMkLst>
        </pc:spChg>
        <pc:spChg chg="add del">
          <ac:chgData name="Pararajasingam, Pavalaxan (Sri Lanka)" userId="85927cab-f6e5-4528-82db-dafd10c7d3fd" providerId="ADAL" clId="{5C1947C6-21FB-45C5-9832-C607E0591E2E}" dt="2022-06-18T02:49:38.006" v="815" actId="26606"/>
          <ac:spMkLst>
            <pc:docMk/>
            <pc:sldMk cId="668591022" sldId="266"/>
            <ac:spMk id="2071" creationId="{6B387409-2B98-40F8-A65F-EF7CF989512F}"/>
          </ac:spMkLst>
        </pc:spChg>
        <pc:spChg chg="add del">
          <ac:chgData name="Pararajasingam, Pavalaxan (Sri Lanka)" userId="85927cab-f6e5-4528-82db-dafd10c7d3fd" providerId="ADAL" clId="{5C1947C6-21FB-45C5-9832-C607E0591E2E}" dt="2022-06-18T02:49:44.896" v="818" actId="26606"/>
          <ac:spMkLst>
            <pc:docMk/>
            <pc:sldMk cId="668591022" sldId="266"/>
            <ac:spMk id="2077" creationId="{2550AE69-AC86-4188-83E5-A856C4F1DCFF}"/>
          </ac:spMkLst>
        </pc:spChg>
        <pc:spChg chg="add del">
          <ac:chgData name="Pararajasingam, Pavalaxan (Sri Lanka)" userId="85927cab-f6e5-4528-82db-dafd10c7d3fd" providerId="ADAL" clId="{5C1947C6-21FB-45C5-9832-C607E0591E2E}" dt="2022-06-18T02:49:44.896" v="818" actId="26606"/>
          <ac:spMkLst>
            <pc:docMk/>
            <pc:sldMk cId="668591022" sldId="266"/>
            <ac:spMk id="2078" creationId="{EC4CA156-2C9D-4F0C-B229-88D8B5E17BCF}"/>
          </ac:spMkLst>
        </pc:spChg>
        <pc:spChg chg="add del">
          <ac:chgData name="Pararajasingam, Pavalaxan (Sri Lanka)" userId="85927cab-f6e5-4528-82db-dafd10c7d3fd" providerId="ADAL" clId="{5C1947C6-21FB-45C5-9832-C607E0591E2E}" dt="2022-06-18T02:49:44.896" v="818" actId="26606"/>
          <ac:spMkLst>
            <pc:docMk/>
            <pc:sldMk cId="668591022" sldId="266"/>
            <ac:spMk id="2079" creationId="{D7361ED3-EBE5-4EFC-8DA3-D0CE4BF2F4B1}"/>
          </ac:spMkLst>
        </pc:spChg>
        <pc:spChg chg="add del">
          <ac:chgData name="Pararajasingam, Pavalaxan (Sri Lanka)" userId="85927cab-f6e5-4528-82db-dafd10c7d3fd" providerId="ADAL" clId="{5C1947C6-21FB-45C5-9832-C607E0591E2E}" dt="2022-06-18T02:49:44.896" v="818" actId="26606"/>
          <ac:spMkLst>
            <pc:docMk/>
            <pc:sldMk cId="668591022" sldId="266"/>
            <ac:spMk id="2083" creationId="{8363C3DA-5063-4048-965B-F5FDB35CCC78}"/>
          </ac:spMkLst>
        </pc:spChg>
        <pc:spChg chg="add del">
          <ac:chgData name="Pararajasingam, Pavalaxan (Sri Lanka)" userId="85927cab-f6e5-4528-82db-dafd10c7d3fd" providerId="ADAL" clId="{5C1947C6-21FB-45C5-9832-C607E0591E2E}" dt="2022-06-18T02:49:44.896" v="818" actId="26606"/>
          <ac:spMkLst>
            <pc:docMk/>
            <pc:sldMk cId="668591022" sldId="266"/>
            <ac:spMk id="2084" creationId="{4BE79ECB-20D1-486E-B39D-0F98D69BEBAF}"/>
          </ac:spMkLst>
        </pc:spChg>
        <pc:spChg chg="add del">
          <ac:chgData name="Pararajasingam, Pavalaxan (Sri Lanka)" userId="85927cab-f6e5-4528-82db-dafd10c7d3fd" providerId="ADAL" clId="{5C1947C6-21FB-45C5-9832-C607E0591E2E}" dt="2022-06-18T02:49:44.896" v="818" actId="26606"/>
          <ac:spMkLst>
            <pc:docMk/>
            <pc:sldMk cId="668591022" sldId="266"/>
            <ac:spMk id="2085" creationId="{E2F1DBD8-7930-4EF6-AF8F-F6A674303635}"/>
          </ac:spMkLst>
        </pc:spChg>
        <pc:spChg chg="add del">
          <ac:chgData name="Pararajasingam, Pavalaxan (Sri Lanka)" userId="85927cab-f6e5-4528-82db-dafd10c7d3fd" providerId="ADAL" clId="{5C1947C6-21FB-45C5-9832-C607E0591E2E}" dt="2022-06-18T02:49:44.896" v="818" actId="26606"/>
          <ac:spMkLst>
            <pc:docMk/>
            <pc:sldMk cId="668591022" sldId="266"/>
            <ac:spMk id="2086" creationId="{F39044D3-8725-4D57-BD64-A96E7C271A33}"/>
          </ac:spMkLst>
        </pc:spChg>
        <pc:spChg chg="add del">
          <ac:chgData name="Pararajasingam, Pavalaxan (Sri Lanka)" userId="85927cab-f6e5-4528-82db-dafd10c7d3fd" providerId="ADAL" clId="{5C1947C6-21FB-45C5-9832-C607E0591E2E}" dt="2022-06-18T02:49:52.312" v="820" actId="26606"/>
          <ac:spMkLst>
            <pc:docMk/>
            <pc:sldMk cId="668591022" sldId="266"/>
            <ac:spMk id="2091" creationId="{7049A7D3-684C-4C59-A4B6-7B308A6AD34D}"/>
          </ac:spMkLst>
        </pc:spChg>
        <pc:spChg chg="add del">
          <ac:chgData name="Pararajasingam, Pavalaxan (Sri Lanka)" userId="85927cab-f6e5-4528-82db-dafd10c7d3fd" providerId="ADAL" clId="{5C1947C6-21FB-45C5-9832-C607E0591E2E}" dt="2022-06-18T02:49:52.312" v="820" actId="26606"/>
          <ac:spMkLst>
            <pc:docMk/>
            <pc:sldMk cId="668591022" sldId="266"/>
            <ac:spMk id="2092" creationId="{D7B1087B-C592-40E7-B532-60B453A2FE6A}"/>
          </ac:spMkLst>
        </pc:spChg>
        <pc:spChg chg="add del">
          <ac:chgData name="Pararajasingam, Pavalaxan (Sri Lanka)" userId="85927cab-f6e5-4528-82db-dafd10c7d3fd" providerId="ADAL" clId="{5C1947C6-21FB-45C5-9832-C607E0591E2E}" dt="2022-06-18T02:49:52.312" v="820" actId="26606"/>
          <ac:spMkLst>
            <pc:docMk/>
            <pc:sldMk cId="668591022" sldId="266"/>
            <ac:spMk id="2093" creationId="{14AE7447-E8F8-4A0F-9E3D-94842BFF886E}"/>
          </ac:spMkLst>
        </pc:spChg>
        <pc:spChg chg="add del">
          <ac:chgData name="Pararajasingam, Pavalaxan (Sri Lanka)" userId="85927cab-f6e5-4528-82db-dafd10c7d3fd" providerId="ADAL" clId="{5C1947C6-21FB-45C5-9832-C607E0591E2E}" dt="2022-06-18T02:49:52.312" v="820" actId="26606"/>
          <ac:spMkLst>
            <pc:docMk/>
            <pc:sldMk cId="668591022" sldId="266"/>
            <ac:spMk id="2095" creationId="{FF0965A7-524A-44F1-B044-48411EA4FD85}"/>
          </ac:spMkLst>
        </pc:spChg>
        <pc:spChg chg="add del">
          <ac:chgData name="Pararajasingam, Pavalaxan (Sri Lanka)" userId="85927cab-f6e5-4528-82db-dafd10c7d3fd" providerId="ADAL" clId="{5C1947C6-21FB-45C5-9832-C607E0591E2E}" dt="2022-06-18T02:49:52.312" v="820" actId="26606"/>
          <ac:spMkLst>
            <pc:docMk/>
            <pc:sldMk cId="668591022" sldId="266"/>
            <ac:spMk id="2096" creationId="{58EE5433-7B78-4432-965F-8790C3F425BE}"/>
          </ac:spMkLst>
        </pc:spChg>
        <pc:spChg chg="add del">
          <ac:chgData name="Pararajasingam, Pavalaxan (Sri Lanka)" userId="85927cab-f6e5-4528-82db-dafd10c7d3fd" providerId="ADAL" clId="{5C1947C6-21FB-45C5-9832-C607E0591E2E}" dt="2022-06-18T02:49:52.312" v="820" actId="26606"/>
          <ac:spMkLst>
            <pc:docMk/>
            <pc:sldMk cId="668591022" sldId="266"/>
            <ac:spMk id="2097" creationId="{8F7AAA96-ECD9-48EA-B942-1172BB519BB0}"/>
          </ac:spMkLst>
        </pc:spChg>
        <pc:spChg chg="add del">
          <ac:chgData name="Pararajasingam, Pavalaxan (Sri Lanka)" userId="85927cab-f6e5-4528-82db-dafd10c7d3fd" providerId="ADAL" clId="{5C1947C6-21FB-45C5-9832-C607E0591E2E}" dt="2022-06-18T02:49:52.312" v="820" actId="26606"/>
          <ac:spMkLst>
            <pc:docMk/>
            <pc:sldMk cId="668591022" sldId="266"/>
            <ac:spMk id="2098" creationId="{248BD5A8-902E-46F3-9C9F-F939987C5E32}"/>
          </ac:spMkLst>
        </pc:spChg>
        <pc:spChg chg="add del">
          <ac:chgData name="Pararajasingam, Pavalaxan (Sri Lanka)" userId="85927cab-f6e5-4528-82db-dafd10c7d3fd" providerId="ADAL" clId="{5C1947C6-21FB-45C5-9832-C607E0591E2E}" dt="2022-06-18T02:49:56.256" v="823" actId="26606"/>
          <ac:spMkLst>
            <pc:docMk/>
            <pc:sldMk cId="668591022" sldId="266"/>
            <ac:spMk id="2101" creationId="{2550AE69-AC86-4188-83E5-A856C4F1DCFF}"/>
          </ac:spMkLst>
        </pc:spChg>
        <pc:spChg chg="add del">
          <ac:chgData name="Pararajasingam, Pavalaxan (Sri Lanka)" userId="85927cab-f6e5-4528-82db-dafd10c7d3fd" providerId="ADAL" clId="{5C1947C6-21FB-45C5-9832-C607E0591E2E}" dt="2022-06-18T02:49:56.256" v="823" actId="26606"/>
          <ac:spMkLst>
            <pc:docMk/>
            <pc:sldMk cId="668591022" sldId="266"/>
            <ac:spMk id="2102" creationId="{EC4CA156-2C9D-4F0C-B229-88D8B5E17BCF}"/>
          </ac:spMkLst>
        </pc:spChg>
        <pc:spChg chg="add del">
          <ac:chgData name="Pararajasingam, Pavalaxan (Sri Lanka)" userId="85927cab-f6e5-4528-82db-dafd10c7d3fd" providerId="ADAL" clId="{5C1947C6-21FB-45C5-9832-C607E0591E2E}" dt="2022-06-18T02:49:56.256" v="823" actId="26606"/>
          <ac:spMkLst>
            <pc:docMk/>
            <pc:sldMk cId="668591022" sldId="266"/>
            <ac:spMk id="2103" creationId="{D7361ED3-EBE5-4EFC-8DA3-D0CE4BF2F4B1}"/>
          </ac:spMkLst>
        </pc:spChg>
        <pc:spChg chg="add del">
          <ac:chgData name="Pararajasingam, Pavalaxan (Sri Lanka)" userId="85927cab-f6e5-4528-82db-dafd10c7d3fd" providerId="ADAL" clId="{5C1947C6-21FB-45C5-9832-C607E0591E2E}" dt="2022-06-18T02:49:56.256" v="823" actId="26606"/>
          <ac:spMkLst>
            <pc:docMk/>
            <pc:sldMk cId="668591022" sldId="266"/>
            <ac:spMk id="2107" creationId="{8363C3DA-5063-4048-965B-F5FDB35CCC78}"/>
          </ac:spMkLst>
        </pc:spChg>
        <pc:spChg chg="add del">
          <ac:chgData name="Pararajasingam, Pavalaxan (Sri Lanka)" userId="85927cab-f6e5-4528-82db-dafd10c7d3fd" providerId="ADAL" clId="{5C1947C6-21FB-45C5-9832-C607E0591E2E}" dt="2022-06-18T02:49:56.256" v="823" actId="26606"/>
          <ac:spMkLst>
            <pc:docMk/>
            <pc:sldMk cId="668591022" sldId="266"/>
            <ac:spMk id="2108" creationId="{4BE79ECB-20D1-486E-B39D-0F98D69BEBAF}"/>
          </ac:spMkLst>
        </pc:spChg>
        <pc:spChg chg="add del">
          <ac:chgData name="Pararajasingam, Pavalaxan (Sri Lanka)" userId="85927cab-f6e5-4528-82db-dafd10c7d3fd" providerId="ADAL" clId="{5C1947C6-21FB-45C5-9832-C607E0591E2E}" dt="2022-06-18T02:49:56.256" v="823" actId="26606"/>
          <ac:spMkLst>
            <pc:docMk/>
            <pc:sldMk cId="668591022" sldId="266"/>
            <ac:spMk id="2109" creationId="{E2F1DBD8-7930-4EF6-AF8F-F6A674303635}"/>
          </ac:spMkLst>
        </pc:spChg>
        <pc:spChg chg="add del">
          <ac:chgData name="Pararajasingam, Pavalaxan (Sri Lanka)" userId="85927cab-f6e5-4528-82db-dafd10c7d3fd" providerId="ADAL" clId="{5C1947C6-21FB-45C5-9832-C607E0591E2E}" dt="2022-06-18T02:49:56.256" v="823" actId="26606"/>
          <ac:spMkLst>
            <pc:docMk/>
            <pc:sldMk cId="668591022" sldId="266"/>
            <ac:spMk id="2110" creationId="{F39044D3-8725-4D57-BD64-A96E7C271A33}"/>
          </ac:spMkLst>
        </pc:spChg>
        <pc:spChg chg="add">
          <ac:chgData name="Pararajasingam, Pavalaxan (Sri Lanka)" userId="85927cab-f6e5-4528-82db-dafd10c7d3fd" providerId="ADAL" clId="{5C1947C6-21FB-45C5-9832-C607E0591E2E}" dt="2022-06-18T02:49:56.377" v="824" actId="26606"/>
          <ac:spMkLst>
            <pc:docMk/>
            <pc:sldMk cId="668591022" sldId="266"/>
            <ac:spMk id="2115" creationId="{7049A7D3-684C-4C59-A4B6-7B308A6AD34D}"/>
          </ac:spMkLst>
        </pc:spChg>
        <pc:spChg chg="add">
          <ac:chgData name="Pararajasingam, Pavalaxan (Sri Lanka)" userId="85927cab-f6e5-4528-82db-dafd10c7d3fd" providerId="ADAL" clId="{5C1947C6-21FB-45C5-9832-C607E0591E2E}" dt="2022-06-18T02:49:56.377" v="824" actId="26606"/>
          <ac:spMkLst>
            <pc:docMk/>
            <pc:sldMk cId="668591022" sldId="266"/>
            <ac:spMk id="2116" creationId="{D7B1087B-C592-40E7-B532-60B453A2FE6A}"/>
          </ac:spMkLst>
        </pc:spChg>
        <pc:spChg chg="add">
          <ac:chgData name="Pararajasingam, Pavalaxan (Sri Lanka)" userId="85927cab-f6e5-4528-82db-dafd10c7d3fd" providerId="ADAL" clId="{5C1947C6-21FB-45C5-9832-C607E0591E2E}" dt="2022-06-18T02:49:56.377" v="824" actId="26606"/>
          <ac:spMkLst>
            <pc:docMk/>
            <pc:sldMk cId="668591022" sldId="266"/>
            <ac:spMk id="2117" creationId="{14AE7447-E8F8-4A0F-9E3D-94842BFF886E}"/>
          </ac:spMkLst>
        </pc:spChg>
        <pc:spChg chg="add">
          <ac:chgData name="Pararajasingam, Pavalaxan (Sri Lanka)" userId="85927cab-f6e5-4528-82db-dafd10c7d3fd" providerId="ADAL" clId="{5C1947C6-21FB-45C5-9832-C607E0591E2E}" dt="2022-06-18T02:49:56.377" v="824" actId="26606"/>
          <ac:spMkLst>
            <pc:docMk/>
            <pc:sldMk cId="668591022" sldId="266"/>
            <ac:spMk id="2119" creationId="{0680B5D0-24EC-465A-A0E6-C4DF951E0043}"/>
          </ac:spMkLst>
        </pc:spChg>
        <pc:spChg chg="add">
          <ac:chgData name="Pararajasingam, Pavalaxan (Sri Lanka)" userId="85927cab-f6e5-4528-82db-dafd10c7d3fd" providerId="ADAL" clId="{5C1947C6-21FB-45C5-9832-C607E0591E2E}" dt="2022-06-18T02:49:56.377" v="824" actId="26606"/>
          <ac:spMkLst>
            <pc:docMk/>
            <pc:sldMk cId="668591022" sldId="266"/>
            <ac:spMk id="2120" creationId="{30BF1B50-A83E-4ED6-A2AA-C943C1F89F85}"/>
          </ac:spMkLst>
        </pc:spChg>
        <pc:spChg chg="add">
          <ac:chgData name="Pararajasingam, Pavalaxan (Sri Lanka)" userId="85927cab-f6e5-4528-82db-dafd10c7d3fd" providerId="ADAL" clId="{5C1947C6-21FB-45C5-9832-C607E0591E2E}" dt="2022-06-18T02:49:56.377" v="824" actId="26606"/>
          <ac:spMkLst>
            <pc:docMk/>
            <pc:sldMk cId="668591022" sldId="266"/>
            <ac:spMk id="2121" creationId="{1F31E8B2-210B-4B90-83BB-3B180732EF38}"/>
          </ac:spMkLst>
        </pc:spChg>
        <pc:spChg chg="add">
          <ac:chgData name="Pararajasingam, Pavalaxan (Sri Lanka)" userId="85927cab-f6e5-4528-82db-dafd10c7d3fd" providerId="ADAL" clId="{5C1947C6-21FB-45C5-9832-C607E0591E2E}" dt="2022-06-18T02:49:56.377" v="824" actId="26606"/>
          <ac:spMkLst>
            <pc:docMk/>
            <pc:sldMk cId="668591022" sldId="266"/>
            <ac:spMk id="2122" creationId="{6B387409-2B98-40F8-A65F-EF7CF989512F}"/>
          </ac:spMkLst>
        </pc:spChg>
        <pc:grpChg chg="add del">
          <ac:chgData name="Pararajasingam, Pavalaxan (Sri Lanka)" userId="85927cab-f6e5-4528-82db-dafd10c7d3fd" providerId="ADAL" clId="{5C1947C6-21FB-45C5-9832-C607E0591E2E}" dt="2022-06-18T02:49:38.006" v="815" actId="26606"/>
          <ac:grpSpMkLst>
            <pc:docMk/>
            <pc:sldMk cId="668591022" sldId="266"/>
            <ac:grpSpMk id="2061" creationId="{85981F80-69EE-4E2B-82A8-47FDFD7720AC}"/>
          </ac:grpSpMkLst>
        </pc:grpChg>
        <pc:grpChg chg="add del">
          <ac:chgData name="Pararajasingam, Pavalaxan (Sri Lanka)" userId="85927cab-f6e5-4528-82db-dafd10c7d3fd" providerId="ADAL" clId="{5C1947C6-21FB-45C5-9832-C607E0591E2E}" dt="2022-06-18T02:49:38.006" v="815" actId="26606"/>
          <ac:grpSpMkLst>
            <pc:docMk/>
            <pc:sldMk cId="668591022" sldId="266"/>
            <ac:grpSpMk id="2073" creationId="{C9E5F284-A588-4AE7-A36D-1C93E4FD0241}"/>
          </ac:grpSpMkLst>
        </pc:grpChg>
        <pc:grpChg chg="add del">
          <ac:chgData name="Pararajasingam, Pavalaxan (Sri Lanka)" userId="85927cab-f6e5-4528-82db-dafd10c7d3fd" providerId="ADAL" clId="{5C1947C6-21FB-45C5-9832-C607E0591E2E}" dt="2022-06-18T02:49:44.896" v="818" actId="26606"/>
          <ac:grpSpMkLst>
            <pc:docMk/>
            <pc:sldMk cId="668591022" sldId="266"/>
            <ac:grpSpMk id="2080" creationId="{85105087-7F16-4C94-837C-C45445116665}"/>
          </ac:grpSpMkLst>
        </pc:grpChg>
        <pc:grpChg chg="add del">
          <ac:chgData name="Pararajasingam, Pavalaxan (Sri Lanka)" userId="85927cab-f6e5-4528-82db-dafd10c7d3fd" providerId="ADAL" clId="{5C1947C6-21FB-45C5-9832-C607E0591E2E}" dt="2022-06-18T02:49:44.896" v="818" actId="26606"/>
          <ac:grpSpMkLst>
            <pc:docMk/>
            <pc:sldMk cId="668591022" sldId="266"/>
            <ac:grpSpMk id="2087" creationId="{8DCC089B-F750-4C12-822F-DF53F4DD36BE}"/>
          </ac:grpSpMkLst>
        </pc:grpChg>
        <pc:grpChg chg="add del">
          <ac:chgData name="Pararajasingam, Pavalaxan (Sri Lanka)" userId="85927cab-f6e5-4528-82db-dafd10c7d3fd" providerId="ADAL" clId="{5C1947C6-21FB-45C5-9832-C607E0591E2E}" dt="2022-06-18T02:49:52.312" v="820" actId="26606"/>
          <ac:grpSpMkLst>
            <pc:docMk/>
            <pc:sldMk cId="668591022" sldId="266"/>
            <ac:grpSpMk id="2094" creationId="{85981F80-69EE-4E2B-82A8-47FDFD7720AC}"/>
          </ac:grpSpMkLst>
        </pc:grpChg>
        <pc:grpChg chg="add del">
          <ac:chgData name="Pararajasingam, Pavalaxan (Sri Lanka)" userId="85927cab-f6e5-4528-82db-dafd10c7d3fd" providerId="ADAL" clId="{5C1947C6-21FB-45C5-9832-C607E0591E2E}" dt="2022-06-18T02:49:52.312" v="820" actId="26606"/>
          <ac:grpSpMkLst>
            <pc:docMk/>
            <pc:sldMk cId="668591022" sldId="266"/>
            <ac:grpSpMk id="2099" creationId="{3800B863-FA71-4FFB-9F30-56E95B0D3DF0}"/>
          </ac:grpSpMkLst>
        </pc:grpChg>
        <pc:grpChg chg="add del">
          <ac:chgData name="Pararajasingam, Pavalaxan (Sri Lanka)" userId="85927cab-f6e5-4528-82db-dafd10c7d3fd" providerId="ADAL" clId="{5C1947C6-21FB-45C5-9832-C607E0591E2E}" dt="2022-06-18T02:49:56.256" v="823" actId="26606"/>
          <ac:grpSpMkLst>
            <pc:docMk/>
            <pc:sldMk cId="668591022" sldId="266"/>
            <ac:grpSpMk id="2104" creationId="{85105087-7F16-4C94-837C-C45445116665}"/>
          </ac:grpSpMkLst>
        </pc:grpChg>
        <pc:grpChg chg="add del">
          <ac:chgData name="Pararajasingam, Pavalaxan (Sri Lanka)" userId="85927cab-f6e5-4528-82db-dafd10c7d3fd" providerId="ADAL" clId="{5C1947C6-21FB-45C5-9832-C607E0591E2E}" dt="2022-06-18T02:49:56.256" v="823" actId="26606"/>
          <ac:grpSpMkLst>
            <pc:docMk/>
            <pc:sldMk cId="668591022" sldId="266"/>
            <ac:grpSpMk id="2111" creationId="{8DCC089B-F750-4C12-822F-DF53F4DD36BE}"/>
          </ac:grpSpMkLst>
        </pc:grpChg>
        <pc:grpChg chg="add">
          <ac:chgData name="Pararajasingam, Pavalaxan (Sri Lanka)" userId="85927cab-f6e5-4528-82db-dafd10c7d3fd" providerId="ADAL" clId="{5C1947C6-21FB-45C5-9832-C607E0591E2E}" dt="2022-06-18T02:49:56.377" v="824" actId="26606"/>
          <ac:grpSpMkLst>
            <pc:docMk/>
            <pc:sldMk cId="668591022" sldId="266"/>
            <ac:grpSpMk id="2118" creationId="{85981F80-69EE-4E2B-82A8-47FDFD7720AC}"/>
          </ac:grpSpMkLst>
        </pc:grpChg>
        <pc:grpChg chg="add">
          <ac:chgData name="Pararajasingam, Pavalaxan (Sri Lanka)" userId="85927cab-f6e5-4528-82db-dafd10c7d3fd" providerId="ADAL" clId="{5C1947C6-21FB-45C5-9832-C607E0591E2E}" dt="2022-06-18T02:49:56.377" v="824" actId="26606"/>
          <ac:grpSpMkLst>
            <pc:docMk/>
            <pc:sldMk cId="668591022" sldId="266"/>
            <ac:grpSpMk id="2123" creationId="{C9E5F284-A588-4AE7-A36D-1C93E4FD0241}"/>
          </ac:grpSpMkLst>
        </pc:grpChg>
        <pc:picChg chg="add mod">
          <ac:chgData name="Pararajasingam, Pavalaxan (Sri Lanka)" userId="85927cab-f6e5-4528-82db-dafd10c7d3fd" providerId="ADAL" clId="{5C1947C6-21FB-45C5-9832-C607E0591E2E}" dt="2022-06-18T02:50:08.571" v="828" actId="14100"/>
          <ac:picMkLst>
            <pc:docMk/>
            <pc:sldMk cId="668591022" sldId="266"/>
            <ac:picMk id="2050" creationId="{DD56BEDF-3787-4D16-BEF0-395EC89435B0}"/>
          </ac:picMkLst>
        </pc:picChg>
      </pc:sldChg>
      <pc:sldChg chg="addSp delSp modSp add del mod">
        <pc:chgData name="Pararajasingam, Pavalaxan (Sri Lanka)" userId="85927cab-f6e5-4528-82db-dafd10c7d3fd" providerId="ADAL" clId="{5C1947C6-21FB-45C5-9832-C607E0591E2E}" dt="2022-06-18T04:04:09.073" v="1277" actId="47"/>
        <pc:sldMkLst>
          <pc:docMk/>
          <pc:sldMk cId="1710071863" sldId="267"/>
        </pc:sldMkLst>
        <pc:spChg chg="del">
          <ac:chgData name="Pararajasingam, Pavalaxan (Sri Lanka)" userId="85927cab-f6e5-4528-82db-dafd10c7d3fd" providerId="ADAL" clId="{5C1947C6-21FB-45C5-9832-C607E0591E2E}" dt="2022-06-18T02:46:45.133" v="797" actId="478"/>
          <ac:spMkLst>
            <pc:docMk/>
            <pc:sldMk cId="1710071863" sldId="267"/>
            <ac:spMk id="2" creationId="{C2D5470C-5303-4CBB-B855-B56E21E29D92}"/>
          </ac:spMkLst>
        </pc:spChg>
        <pc:spChg chg="mod">
          <ac:chgData name="Pararajasingam, Pavalaxan (Sri Lanka)" userId="85927cab-f6e5-4528-82db-dafd10c7d3fd" providerId="ADAL" clId="{5C1947C6-21FB-45C5-9832-C607E0591E2E}" dt="2022-06-18T02:53:22.713" v="834"/>
          <ac:spMkLst>
            <pc:docMk/>
            <pc:sldMk cId="1710071863" sldId="267"/>
            <ac:spMk id="3" creationId="{AED94CC7-28C9-4B0D-BD41-6FB160FC5518}"/>
          </ac:spMkLst>
        </pc:spChg>
        <pc:spChg chg="add del mod">
          <ac:chgData name="Pararajasingam, Pavalaxan (Sri Lanka)" userId="85927cab-f6e5-4528-82db-dafd10c7d3fd" providerId="ADAL" clId="{5C1947C6-21FB-45C5-9832-C607E0591E2E}" dt="2022-06-18T02:46:47.277" v="798" actId="478"/>
          <ac:spMkLst>
            <pc:docMk/>
            <pc:sldMk cId="1710071863" sldId="267"/>
            <ac:spMk id="5" creationId="{8D141AE4-1BC9-4B5D-A367-BD4EB3DDC91C}"/>
          </ac:spMkLst>
        </pc:spChg>
      </pc:sldChg>
      <pc:sldChg chg="addSp delSp modSp add mod ord setBg">
        <pc:chgData name="Pararajasingam, Pavalaxan (Sri Lanka)" userId="85927cab-f6e5-4528-82db-dafd10c7d3fd" providerId="ADAL" clId="{5C1947C6-21FB-45C5-9832-C607E0591E2E}" dt="2022-06-18T04:50:59.106" v="1622" actId="313"/>
        <pc:sldMkLst>
          <pc:docMk/>
          <pc:sldMk cId="2410627073" sldId="268"/>
        </pc:sldMkLst>
        <pc:spChg chg="mod">
          <ac:chgData name="Pararajasingam, Pavalaxan (Sri Lanka)" userId="85927cab-f6e5-4528-82db-dafd10c7d3fd" providerId="ADAL" clId="{5C1947C6-21FB-45C5-9832-C607E0591E2E}" dt="2022-06-18T04:50:59.106" v="1622" actId="313"/>
          <ac:spMkLst>
            <pc:docMk/>
            <pc:sldMk cId="2410627073" sldId="268"/>
            <ac:spMk id="3" creationId="{AED94CC7-28C9-4B0D-BD41-6FB160FC5518}"/>
          </ac:spMkLst>
        </pc:spChg>
        <pc:spChg chg="add">
          <ac:chgData name="Pararajasingam, Pavalaxan (Sri Lanka)" userId="85927cab-f6e5-4528-82db-dafd10c7d3fd" providerId="ADAL" clId="{5C1947C6-21FB-45C5-9832-C607E0591E2E}" dt="2022-06-18T04:36:02.467" v="1591" actId="26606"/>
          <ac:spMkLst>
            <pc:docMk/>
            <pc:sldMk cId="2410627073" sldId="268"/>
            <ac:spMk id="5" creationId="{4FCA88C2-C73C-4062-A097-8FBCE3090BEA}"/>
          </ac:spMkLst>
        </pc:spChg>
        <pc:spChg chg="add">
          <ac:chgData name="Pararajasingam, Pavalaxan (Sri Lanka)" userId="85927cab-f6e5-4528-82db-dafd10c7d3fd" providerId="ADAL" clId="{5C1947C6-21FB-45C5-9832-C607E0591E2E}" dt="2022-06-18T04:36:02.467" v="1591" actId="26606"/>
          <ac:spMkLst>
            <pc:docMk/>
            <pc:sldMk cId="2410627073" sldId="268"/>
            <ac:spMk id="6" creationId="{83981C21-E132-4402-B31B-D725C1CE77D2}"/>
          </ac:spMkLst>
        </pc:spChg>
        <pc:spChg chg="add">
          <ac:chgData name="Pararajasingam, Pavalaxan (Sri Lanka)" userId="85927cab-f6e5-4528-82db-dafd10c7d3fd" providerId="ADAL" clId="{5C1947C6-21FB-45C5-9832-C607E0591E2E}" dt="2022-06-18T04:36:02.467" v="1591" actId="26606"/>
          <ac:spMkLst>
            <pc:docMk/>
            <pc:sldMk cId="2410627073" sldId="268"/>
            <ac:spMk id="7" creationId="{6A685C77-4E84-486A-9AE5-F3635BE98EFB}"/>
          </ac:spMkLst>
        </pc:spChg>
        <pc:spChg chg="add del">
          <ac:chgData name="Pararajasingam, Pavalaxan (Sri Lanka)" userId="85927cab-f6e5-4528-82db-dafd10c7d3fd" providerId="ADAL" clId="{5C1947C6-21FB-45C5-9832-C607E0591E2E}" dt="2022-06-18T04:35:48.856" v="1590" actId="26606"/>
          <ac:spMkLst>
            <pc:docMk/>
            <pc:sldMk cId="2410627073" sldId="268"/>
            <ac:spMk id="8" creationId="{E009DD9B-5EE2-4C0D-8B2B-351C8C102205}"/>
          </ac:spMkLst>
        </pc:spChg>
        <pc:spChg chg="add">
          <ac:chgData name="Pararajasingam, Pavalaxan (Sri Lanka)" userId="85927cab-f6e5-4528-82db-dafd10c7d3fd" providerId="ADAL" clId="{5C1947C6-21FB-45C5-9832-C607E0591E2E}" dt="2022-06-18T04:36:02.467" v="1591" actId="26606"/>
          <ac:spMkLst>
            <pc:docMk/>
            <pc:sldMk cId="2410627073" sldId="268"/>
            <ac:spMk id="9" creationId="{E55C1C3E-5158-47F3-8FD9-14B22C3E6EAD}"/>
          </ac:spMkLst>
        </pc:spChg>
        <pc:spChg chg="add del">
          <ac:chgData name="Pararajasingam, Pavalaxan (Sri Lanka)" userId="85927cab-f6e5-4528-82db-dafd10c7d3fd" providerId="ADAL" clId="{5C1947C6-21FB-45C5-9832-C607E0591E2E}" dt="2022-06-18T04:35:48.856" v="1590" actId="26606"/>
          <ac:spMkLst>
            <pc:docMk/>
            <pc:sldMk cId="2410627073" sldId="268"/>
            <ac:spMk id="10" creationId="{E720DB99-7745-4E75-9D96-AAB6D55C531E}"/>
          </ac:spMkLst>
        </pc:spChg>
        <pc:spChg chg="add del">
          <ac:chgData name="Pararajasingam, Pavalaxan (Sri Lanka)" userId="85927cab-f6e5-4528-82db-dafd10c7d3fd" providerId="ADAL" clId="{5C1947C6-21FB-45C5-9832-C607E0591E2E}" dt="2022-06-18T04:35:48.856" v="1590" actId="26606"/>
          <ac:spMkLst>
            <pc:docMk/>
            <pc:sldMk cId="2410627073" sldId="268"/>
            <ac:spMk id="12" creationId="{D68803C4-E159-4360-B7BB-74205C8F782D}"/>
          </ac:spMkLst>
        </pc:spChg>
        <pc:spChg chg="add del">
          <ac:chgData name="Pararajasingam, Pavalaxan (Sri Lanka)" userId="85927cab-f6e5-4528-82db-dafd10c7d3fd" providerId="ADAL" clId="{5C1947C6-21FB-45C5-9832-C607E0591E2E}" dt="2022-06-18T04:35:48.856" v="1590" actId="26606"/>
          <ac:spMkLst>
            <pc:docMk/>
            <pc:sldMk cId="2410627073" sldId="268"/>
            <ac:spMk id="14" creationId="{504B0465-3B07-49BF-BEA7-D81476246293}"/>
          </ac:spMkLst>
        </pc:spChg>
        <pc:spChg chg="add mod">
          <ac:chgData name="Pararajasingam, Pavalaxan (Sri Lanka)" userId="85927cab-f6e5-4528-82db-dafd10c7d3fd" providerId="ADAL" clId="{5C1947C6-21FB-45C5-9832-C607E0591E2E}" dt="2022-06-18T04:36:14.878" v="1595" actId="14100"/>
          <ac:spMkLst>
            <pc:docMk/>
            <pc:sldMk cId="2410627073" sldId="268"/>
            <ac:spMk id="15" creationId="{3CE8001E-DC11-44E2-9B71-DD9BE5DCA4D0}"/>
          </ac:spMkLst>
        </pc:spChg>
        <pc:spChg chg="add del">
          <ac:chgData name="Pararajasingam, Pavalaxan (Sri Lanka)" userId="85927cab-f6e5-4528-82db-dafd10c7d3fd" providerId="ADAL" clId="{5C1947C6-21FB-45C5-9832-C607E0591E2E}" dt="2022-06-18T04:35:48.856" v="1590" actId="26606"/>
          <ac:spMkLst>
            <pc:docMk/>
            <pc:sldMk cId="2410627073" sldId="268"/>
            <ac:spMk id="16" creationId="{49B7FFA5-14CB-4A4F-9BCC-CA3AA5D9D276}"/>
          </ac:spMkLst>
        </pc:spChg>
        <pc:spChg chg="add mod">
          <ac:chgData name="Pararajasingam, Pavalaxan (Sri Lanka)" userId="85927cab-f6e5-4528-82db-dafd10c7d3fd" providerId="ADAL" clId="{5C1947C6-21FB-45C5-9832-C607E0591E2E}" dt="2022-06-18T04:36:28.634" v="1599" actId="14100"/>
          <ac:spMkLst>
            <pc:docMk/>
            <pc:sldMk cId="2410627073" sldId="268"/>
            <ac:spMk id="17" creationId="{8D654DD6-DA0C-47D0-A1C0-170402C2E2EE}"/>
          </ac:spMkLst>
        </pc:spChg>
        <pc:spChg chg="add del">
          <ac:chgData name="Pararajasingam, Pavalaxan (Sri Lanka)" userId="85927cab-f6e5-4528-82db-dafd10c7d3fd" providerId="ADAL" clId="{5C1947C6-21FB-45C5-9832-C607E0591E2E}" dt="2022-06-18T04:35:48.856" v="1590" actId="26606"/>
          <ac:spMkLst>
            <pc:docMk/>
            <pc:sldMk cId="2410627073" sldId="268"/>
            <ac:spMk id="18" creationId="{04E48745-7512-4EC2-9E20-9092D12150CA}"/>
          </ac:spMkLst>
        </pc:spChg>
      </pc:sldChg>
      <pc:sldChg chg="modSp add del mod ord">
        <pc:chgData name="Pararajasingam, Pavalaxan (Sri Lanka)" userId="85927cab-f6e5-4528-82db-dafd10c7d3fd" providerId="ADAL" clId="{5C1947C6-21FB-45C5-9832-C607E0591E2E}" dt="2022-06-18T04:52:23.524" v="1644" actId="47"/>
        <pc:sldMkLst>
          <pc:docMk/>
          <pc:sldMk cId="2147566337" sldId="269"/>
        </pc:sldMkLst>
        <pc:spChg chg="mod">
          <ac:chgData name="Pararajasingam, Pavalaxan (Sri Lanka)" userId="85927cab-f6e5-4528-82db-dafd10c7d3fd" providerId="ADAL" clId="{5C1947C6-21FB-45C5-9832-C607E0591E2E}" dt="2022-06-18T04:51:41.492" v="1634" actId="21"/>
          <ac:spMkLst>
            <pc:docMk/>
            <pc:sldMk cId="2147566337" sldId="269"/>
            <ac:spMk id="3" creationId="{AED94CC7-28C9-4B0D-BD41-6FB160FC5518}"/>
          </ac:spMkLst>
        </pc:spChg>
      </pc:sldChg>
      <pc:sldChg chg="modSp add del mod ord">
        <pc:chgData name="Pararajasingam, Pavalaxan (Sri Lanka)" userId="85927cab-f6e5-4528-82db-dafd10c7d3fd" providerId="ADAL" clId="{5C1947C6-21FB-45C5-9832-C607E0591E2E}" dt="2022-06-18T04:53:36.869" v="1669" actId="47"/>
        <pc:sldMkLst>
          <pc:docMk/>
          <pc:sldMk cId="2781379048" sldId="270"/>
        </pc:sldMkLst>
        <pc:spChg chg="mod">
          <ac:chgData name="Pararajasingam, Pavalaxan (Sri Lanka)" userId="85927cab-f6e5-4528-82db-dafd10c7d3fd" providerId="ADAL" clId="{5C1947C6-21FB-45C5-9832-C607E0591E2E}" dt="2022-06-18T04:52:29.321" v="1645" actId="21"/>
          <ac:spMkLst>
            <pc:docMk/>
            <pc:sldMk cId="2781379048" sldId="270"/>
            <ac:spMk id="3" creationId="{AED94CC7-28C9-4B0D-BD41-6FB160FC5518}"/>
          </ac:spMkLst>
        </pc:spChg>
      </pc:sldChg>
      <pc:sldChg chg="add del">
        <pc:chgData name="Pararajasingam, Pavalaxan (Sri Lanka)" userId="85927cab-f6e5-4528-82db-dafd10c7d3fd" providerId="ADAL" clId="{5C1947C6-21FB-45C5-9832-C607E0591E2E}" dt="2022-06-18T04:02:10.243" v="1270" actId="47"/>
        <pc:sldMkLst>
          <pc:docMk/>
          <pc:sldMk cId="3402656575" sldId="271"/>
        </pc:sldMkLst>
      </pc:sldChg>
      <pc:sldChg chg="addSp delSp modSp add mod setBg delDesignElem">
        <pc:chgData name="Pararajasingam, Pavalaxan (Sri Lanka)" userId="85927cab-f6e5-4528-82db-dafd10c7d3fd" providerId="ADAL" clId="{5C1947C6-21FB-45C5-9832-C607E0591E2E}" dt="2022-06-18T05:56:44.649" v="2366" actId="26606"/>
        <pc:sldMkLst>
          <pc:docMk/>
          <pc:sldMk cId="3617245008" sldId="272"/>
        </pc:sldMkLst>
        <pc:spChg chg="mod ord">
          <ac:chgData name="Pararajasingam, Pavalaxan (Sri Lanka)" userId="85927cab-f6e5-4528-82db-dafd10c7d3fd" providerId="ADAL" clId="{5C1947C6-21FB-45C5-9832-C607E0591E2E}" dt="2022-06-18T05:56:44.649" v="2366" actId="26606"/>
          <ac:spMkLst>
            <pc:docMk/>
            <pc:sldMk cId="3617245008" sldId="272"/>
            <ac:spMk id="2" creationId="{C2D5470C-5303-4CBB-B855-B56E21E29D92}"/>
          </ac:spMkLst>
        </pc:spChg>
        <pc:spChg chg="add del mod">
          <ac:chgData name="Pararajasingam, Pavalaxan (Sri Lanka)" userId="85927cab-f6e5-4528-82db-dafd10c7d3fd" providerId="ADAL" clId="{5C1947C6-21FB-45C5-9832-C607E0591E2E}" dt="2022-06-18T05:40:40.215" v="2151" actId="478"/>
          <ac:spMkLst>
            <pc:docMk/>
            <pc:sldMk cId="3617245008" sldId="272"/>
            <ac:spMk id="5" creationId="{968A8A4D-23A3-4409-9A5A-40CE01EBCFBF}"/>
          </ac:spMkLst>
        </pc:spChg>
        <pc:spChg chg="del mod">
          <ac:chgData name="Pararajasingam, Pavalaxan (Sri Lanka)" userId="85927cab-f6e5-4528-82db-dafd10c7d3fd" providerId="ADAL" clId="{5C1947C6-21FB-45C5-9832-C607E0591E2E}" dt="2022-06-18T05:41:41.004" v="2172" actId="478"/>
          <ac:spMkLst>
            <pc:docMk/>
            <pc:sldMk cId="3617245008" sldId="272"/>
            <ac:spMk id="6" creationId="{8062AAD9-A0D4-4324-B84E-9FEC18AF2F90}"/>
          </ac:spMkLst>
        </pc:spChg>
        <pc:spChg chg="del">
          <ac:chgData name="Pararajasingam, Pavalaxan (Sri Lanka)" userId="85927cab-f6e5-4528-82db-dafd10c7d3fd" providerId="ADAL" clId="{5C1947C6-21FB-45C5-9832-C607E0591E2E}" dt="2022-06-18T03:24:52.955" v="1013"/>
          <ac:spMkLst>
            <pc:docMk/>
            <pc:sldMk cId="3617245008" sldId="272"/>
            <ac:spMk id="1056" creationId="{E009DD9B-5EE2-4C0D-8B2B-351C8C102205}"/>
          </ac:spMkLst>
        </pc:spChg>
        <pc:spChg chg="del">
          <ac:chgData name="Pararajasingam, Pavalaxan (Sri Lanka)" userId="85927cab-f6e5-4528-82db-dafd10c7d3fd" providerId="ADAL" clId="{5C1947C6-21FB-45C5-9832-C607E0591E2E}" dt="2022-06-18T03:24:52.955" v="1013"/>
          <ac:spMkLst>
            <pc:docMk/>
            <pc:sldMk cId="3617245008" sldId="272"/>
            <ac:spMk id="1058" creationId="{E720DB99-7745-4E75-9D96-AAB6D55C531E}"/>
          </ac:spMkLst>
        </pc:spChg>
        <pc:spChg chg="del">
          <ac:chgData name="Pararajasingam, Pavalaxan (Sri Lanka)" userId="85927cab-f6e5-4528-82db-dafd10c7d3fd" providerId="ADAL" clId="{5C1947C6-21FB-45C5-9832-C607E0591E2E}" dt="2022-06-18T03:24:52.955" v="1013"/>
          <ac:spMkLst>
            <pc:docMk/>
            <pc:sldMk cId="3617245008" sldId="272"/>
            <ac:spMk id="1060" creationId="{D68803C4-E159-4360-B7BB-74205C8F782D}"/>
          </ac:spMkLst>
        </pc:spChg>
        <pc:spChg chg="del">
          <ac:chgData name="Pararajasingam, Pavalaxan (Sri Lanka)" userId="85927cab-f6e5-4528-82db-dafd10c7d3fd" providerId="ADAL" clId="{5C1947C6-21FB-45C5-9832-C607E0591E2E}" dt="2022-06-18T03:24:52.955" v="1013"/>
          <ac:spMkLst>
            <pc:docMk/>
            <pc:sldMk cId="3617245008" sldId="272"/>
            <ac:spMk id="1062" creationId="{504B0465-3B07-49BF-BEA7-D81476246293}"/>
          </ac:spMkLst>
        </pc:spChg>
        <pc:spChg chg="del">
          <ac:chgData name="Pararajasingam, Pavalaxan (Sri Lanka)" userId="85927cab-f6e5-4528-82db-dafd10c7d3fd" providerId="ADAL" clId="{5C1947C6-21FB-45C5-9832-C607E0591E2E}" dt="2022-06-18T03:24:52.955" v="1013"/>
          <ac:spMkLst>
            <pc:docMk/>
            <pc:sldMk cId="3617245008" sldId="272"/>
            <ac:spMk id="1064" creationId="{49B7FFA5-14CB-4A4F-9BCC-CA3AA5D9D276}"/>
          </ac:spMkLst>
        </pc:spChg>
        <pc:spChg chg="del">
          <ac:chgData name="Pararajasingam, Pavalaxan (Sri Lanka)" userId="85927cab-f6e5-4528-82db-dafd10c7d3fd" providerId="ADAL" clId="{5C1947C6-21FB-45C5-9832-C607E0591E2E}" dt="2022-06-18T03:24:52.955" v="1013"/>
          <ac:spMkLst>
            <pc:docMk/>
            <pc:sldMk cId="3617245008" sldId="272"/>
            <ac:spMk id="1066" creationId="{04E48745-7512-4EC2-9E20-9092D12150CA}"/>
          </ac:spMkLst>
        </pc:spChg>
        <pc:spChg chg="add del">
          <ac:chgData name="Pararajasingam, Pavalaxan (Sri Lanka)" userId="85927cab-f6e5-4528-82db-dafd10c7d3fd" providerId="ADAL" clId="{5C1947C6-21FB-45C5-9832-C607E0591E2E}" dt="2022-06-18T05:56:44.649" v="2366" actId="26606"/>
          <ac:spMkLst>
            <pc:docMk/>
            <pc:sldMk cId="3617245008" sldId="272"/>
            <ac:spMk id="10247" creationId="{7049A7D3-684C-4C59-A4B6-7B308A6AD34D}"/>
          </ac:spMkLst>
        </pc:spChg>
        <pc:spChg chg="add del">
          <ac:chgData name="Pararajasingam, Pavalaxan (Sri Lanka)" userId="85927cab-f6e5-4528-82db-dafd10c7d3fd" providerId="ADAL" clId="{5C1947C6-21FB-45C5-9832-C607E0591E2E}" dt="2022-06-18T05:56:44.649" v="2366" actId="26606"/>
          <ac:spMkLst>
            <pc:docMk/>
            <pc:sldMk cId="3617245008" sldId="272"/>
            <ac:spMk id="10249" creationId="{D7B1087B-C592-40E7-B532-60B453A2FE6A}"/>
          </ac:spMkLst>
        </pc:spChg>
        <pc:spChg chg="add del">
          <ac:chgData name="Pararajasingam, Pavalaxan (Sri Lanka)" userId="85927cab-f6e5-4528-82db-dafd10c7d3fd" providerId="ADAL" clId="{5C1947C6-21FB-45C5-9832-C607E0591E2E}" dt="2022-06-18T05:56:44.649" v="2366" actId="26606"/>
          <ac:spMkLst>
            <pc:docMk/>
            <pc:sldMk cId="3617245008" sldId="272"/>
            <ac:spMk id="10251" creationId="{14AE7447-E8F8-4A0F-9E3D-94842BFF886E}"/>
          </ac:spMkLst>
        </pc:spChg>
        <pc:spChg chg="add del">
          <ac:chgData name="Pararajasingam, Pavalaxan (Sri Lanka)" userId="85927cab-f6e5-4528-82db-dafd10c7d3fd" providerId="ADAL" clId="{5C1947C6-21FB-45C5-9832-C607E0591E2E}" dt="2022-06-18T05:56:44.649" v="2366" actId="26606"/>
          <ac:spMkLst>
            <pc:docMk/>
            <pc:sldMk cId="3617245008" sldId="272"/>
            <ac:spMk id="10257" creationId="{0680B5D0-24EC-465A-A0E6-C4DF951E0043}"/>
          </ac:spMkLst>
        </pc:spChg>
        <pc:spChg chg="add del">
          <ac:chgData name="Pararajasingam, Pavalaxan (Sri Lanka)" userId="85927cab-f6e5-4528-82db-dafd10c7d3fd" providerId="ADAL" clId="{5C1947C6-21FB-45C5-9832-C607E0591E2E}" dt="2022-06-18T05:56:44.649" v="2366" actId="26606"/>
          <ac:spMkLst>
            <pc:docMk/>
            <pc:sldMk cId="3617245008" sldId="272"/>
            <ac:spMk id="10259" creationId="{30BF1B50-A83E-4ED6-A2AA-C943C1F89F85}"/>
          </ac:spMkLst>
        </pc:spChg>
        <pc:spChg chg="add del">
          <ac:chgData name="Pararajasingam, Pavalaxan (Sri Lanka)" userId="85927cab-f6e5-4528-82db-dafd10c7d3fd" providerId="ADAL" clId="{5C1947C6-21FB-45C5-9832-C607E0591E2E}" dt="2022-06-18T05:56:44.649" v="2366" actId="26606"/>
          <ac:spMkLst>
            <pc:docMk/>
            <pc:sldMk cId="3617245008" sldId="272"/>
            <ac:spMk id="10261" creationId="{1F31E8B2-210B-4B90-83BB-3B180732EF38}"/>
          </ac:spMkLst>
        </pc:spChg>
        <pc:spChg chg="add del">
          <ac:chgData name="Pararajasingam, Pavalaxan (Sri Lanka)" userId="85927cab-f6e5-4528-82db-dafd10c7d3fd" providerId="ADAL" clId="{5C1947C6-21FB-45C5-9832-C607E0591E2E}" dt="2022-06-18T05:56:44.649" v="2366" actId="26606"/>
          <ac:spMkLst>
            <pc:docMk/>
            <pc:sldMk cId="3617245008" sldId="272"/>
            <ac:spMk id="10263" creationId="{6B387409-2B98-40F8-A65F-EF7CF989512F}"/>
          </ac:spMkLst>
        </pc:spChg>
        <pc:spChg chg="add del">
          <ac:chgData name="Pararajasingam, Pavalaxan (Sri Lanka)" userId="85927cab-f6e5-4528-82db-dafd10c7d3fd" providerId="ADAL" clId="{5C1947C6-21FB-45C5-9832-C607E0591E2E}" dt="2022-06-18T05:56:44.532" v="2365" actId="26606"/>
          <ac:spMkLst>
            <pc:docMk/>
            <pc:sldMk cId="3617245008" sldId="272"/>
            <ac:spMk id="10272" creationId="{2550AE69-AC86-4188-83E5-A856C4F1DCFF}"/>
          </ac:spMkLst>
        </pc:spChg>
        <pc:spChg chg="add del">
          <ac:chgData name="Pararajasingam, Pavalaxan (Sri Lanka)" userId="85927cab-f6e5-4528-82db-dafd10c7d3fd" providerId="ADAL" clId="{5C1947C6-21FB-45C5-9832-C607E0591E2E}" dt="2022-06-18T05:56:44.532" v="2365" actId="26606"/>
          <ac:spMkLst>
            <pc:docMk/>
            <pc:sldMk cId="3617245008" sldId="272"/>
            <ac:spMk id="10274" creationId="{EC4CA156-2C9D-4F0C-B229-88D8B5E17BCF}"/>
          </ac:spMkLst>
        </pc:spChg>
        <pc:spChg chg="add del">
          <ac:chgData name="Pararajasingam, Pavalaxan (Sri Lanka)" userId="85927cab-f6e5-4528-82db-dafd10c7d3fd" providerId="ADAL" clId="{5C1947C6-21FB-45C5-9832-C607E0591E2E}" dt="2022-06-18T05:56:44.532" v="2365" actId="26606"/>
          <ac:spMkLst>
            <pc:docMk/>
            <pc:sldMk cId="3617245008" sldId="272"/>
            <ac:spMk id="10276" creationId="{D7361ED3-EBE5-4EFC-8DA3-D0CE4BF2F4B1}"/>
          </ac:spMkLst>
        </pc:spChg>
        <pc:spChg chg="add del">
          <ac:chgData name="Pararajasingam, Pavalaxan (Sri Lanka)" userId="85927cab-f6e5-4528-82db-dafd10c7d3fd" providerId="ADAL" clId="{5C1947C6-21FB-45C5-9832-C607E0591E2E}" dt="2022-06-18T05:56:44.532" v="2365" actId="26606"/>
          <ac:spMkLst>
            <pc:docMk/>
            <pc:sldMk cId="3617245008" sldId="272"/>
            <ac:spMk id="10282" creationId="{CD60390C-0E4C-4682-8246-AFA2E49856DA}"/>
          </ac:spMkLst>
        </pc:spChg>
        <pc:spChg chg="add del">
          <ac:chgData name="Pararajasingam, Pavalaxan (Sri Lanka)" userId="85927cab-f6e5-4528-82db-dafd10c7d3fd" providerId="ADAL" clId="{5C1947C6-21FB-45C5-9832-C607E0591E2E}" dt="2022-06-18T05:56:44.532" v="2365" actId="26606"/>
          <ac:spMkLst>
            <pc:docMk/>
            <pc:sldMk cId="3617245008" sldId="272"/>
            <ac:spMk id="10284" creationId="{CEBA87F4-FB8A-4D91-B3F3-DFA78E0CC64D}"/>
          </ac:spMkLst>
        </pc:spChg>
        <pc:spChg chg="add del">
          <ac:chgData name="Pararajasingam, Pavalaxan (Sri Lanka)" userId="85927cab-f6e5-4528-82db-dafd10c7d3fd" providerId="ADAL" clId="{5C1947C6-21FB-45C5-9832-C607E0591E2E}" dt="2022-06-18T05:56:44.532" v="2365" actId="26606"/>
          <ac:spMkLst>
            <pc:docMk/>
            <pc:sldMk cId="3617245008" sldId="272"/>
            <ac:spMk id="10286" creationId="{D012A90F-45C2-4C9B-BAF6-9CE1F546C7EA}"/>
          </ac:spMkLst>
        </pc:spChg>
        <pc:spChg chg="add">
          <ac:chgData name="Pararajasingam, Pavalaxan (Sri Lanka)" userId="85927cab-f6e5-4528-82db-dafd10c7d3fd" providerId="ADAL" clId="{5C1947C6-21FB-45C5-9832-C607E0591E2E}" dt="2022-06-18T05:56:44.649" v="2366" actId="26606"/>
          <ac:spMkLst>
            <pc:docMk/>
            <pc:sldMk cId="3617245008" sldId="272"/>
            <ac:spMk id="10288" creationId="{CCFB0F09-9A6D-4393-94DE-D19BB32FF3B2}"/>
          </ac:spMkLst>
        </pc:spChg>
        <pc:spChg chg="add">
          <ac:chgData name="Pararajasingam, Pavalaxan (Sri Lanka)" userId="85927cab-f6e5-4528-82db-dafd10c7d3fd" providerId="ADAL" clId="{5C1947C6-21FB-45C5-9832-C607E0591E2E}" dt="2022-06-18T05:56:44.649" v="2366" actId="26606"/>
          <ac:spMkLst>
            <pc:docMk/>
            <pc:sldMk cId="3617245008" sldId="272"/>
            <ac:spMk id="10289" creationId="{2550AE69-AC86-4188-83E5-A856C4F1DCFF}"/>
          </ac:spMkLst>
        </pc:spChg>
        <pc:spChg chg="add">
          <ac:chgData name="Pararajasingam, Pavalaxan (Sri Lanka)" userId="85927cab-f6e5-4528-82db-dafd10c7d3fd" providerId="ADAL" clId="{5C1947C6-21FB-45C5-9832-C607E0591E2E}" dt="2022-06-18T05:56:44.649" v="2366" actId="26606"/>
          <ac:spMkLst>
            <pc:docMk/>
            <pc:sldMk cId="3617245008" sldId="272"/>
            <ac:spMk id="10290" creationId="{C1A8FF86-3729-44D9-9029-E0816A7E245C}"/>
          </ac:spMkLst>
        </pc:spChg>
        <pc:spChg chg="add">
          <ac:chgData name="Pararajasingam, Pavalaxan (Sri Lanka)" userId="85927cab-f6e5-4528-82db-dafd10c7d3fd" providerId="ADAL" clId="{5C1947C6-21FB-45C5-9832-C607E0591E2E}" dt="2022-06-18T05:56:44.649" v="2366" actId="26606"/>
          <ac:spMkLst>
            <pc:docMk/>
            <pc:sldMk cId="3617245008" sldId="272"/>
            <ac:spMk id="10291" creationId="{EC4CA156-2C9D-4F0C-B229-88D8B5E17BCF}"/>
          </ac:spMkLst>
        </pc:spChg>
        <pc:spChg chg="add">
          <ac:chgData name="Pararajasingam, Pavalaxan (Sri Lanka)" userId="85927cab-f6e5-4528-82db-dafd10c7d3fd" providerId="ADAL" clId="{5C1947C6-21FB-45C5-9832-C607E0591E2E}" dt="2022-06-18T05:56:44.649" v="2366" actId="26606"/>
          <ac:spMkLst>
            <pc:docMk/>
            <pc:sldMk cId="3617245008" sldId="272"/>
            <ac:spMk id="10295" creationId="{D7361ED3-EBE5-4EFC-8DA3-D0CE4BF2F4B1}"/>
          </ac:spMkLst>
        </pc:spChg>
        <pc:spChg chg="add">
          <ac:chgData name="Pararajasingam, Pavalaxan (Sri Lanka)" userId="85927cab-f6e5-4528-82db-dafd10c7d3fd" providerId="ADAL" clId="{5C1947C6-21FB-45C5-9832-C607E0591E2E}" dt="2022-06-18T05:56:44.649" v="2366" actId="26606"/>
          <ac:spMkLst>
            <pc:docMk/>
            <pc:sldMk cId="3617245008" sldId="272"/>
            <ac:spMk id="10297" creationId="{5C28659E-412C-4600-B45E-BAE370BC24B9}"/>
          </ac:spMkLst>
        </pc:spChg>
        <pc:spChg chg="add">
          <ac:chgData name="Pararajasingam, Pavalaxan (Sri Lanka)" userId="85927cab-f6e5-4528-82db-dafd10c7d3fd" providerId="ADAL" clId="{5C1947C6-21FB-45C5-9832-C607E0591E2E}" dt="2022-06-18T05:56:44.649" v="2366" actId="26606"/>
          <ac:spMkLst>
            <pc:docMk/>
            <pc:sldMk cId="3617245008" sldId="272"/>
            <ac:spMk id="10298" creationId="{55BE2824-A619-43D4-8CEE-814E76EACEFF}"/>
          </ac:spMkLst>
        </pc:spChg>
        <pc:spChg chg="add">
          <ac:chgData name="Pararajasingam, Pavalaxan (Sri Lanka)" userId="85927cab-f6e5-4528-82db-dafd10c7d3fd" providerId="ADAL" clId="{5C1947C6-21FB-45C5-9832-C607E0591E2E}" dt="2022-06-18T05:56:44.649" v="2366" actId="26606"/>
          <ac:spMkLst>
            <pc:docMk/>
            <pc:sldMk cId="3617245008" sldId="272"/>
            <ac:spMk id="10299" creationId="{7F757314-8028-429F-A691-15514DF1133C}"/>
          </ac:spMkLst>
        </pc:spChg>
        <pc:grpChg chg="add del">
          <ac:chgData name="Pararajasingam, Pavalaxan (Sri Lanka)" userId="85927cab-f6e5-4528-82db-dafd10c7d3fd" providerId="ADAL" clId="{5C1947C6-21FB-45C5-9832-C607E0591E2E}" dt="2022-06-18T05:56:44.649" v="2366" actId="26606"/>
          <ac:grpSpMkLst>
            <pc:docMk/>
            <pc:sldMk cId="3617245008" sldId="272"/>
            <ac:grpSpMk id="10253" creationId="{85981F80-69EE-4E2B-82A8-47FDFD7720AC}"/>
          </ac:grpSpMkLst>
        </pc:grpChg>
        <pc:grpChg chg="add del">
          <ac:chgData name="Pararajasingam, Pavalaxan (Sri Lanka)" userId="85927cab-f6e5-4528-82db-dafd10c7d3fd" providerId="ADAL" clId="{5C1947C6-21FB-45C5-9832-C607E0591E2E}" dt="2022-06-18T05:56:44.649" v="2366" actId="26606"/>
          <ac:grpSpMkLst>
            <pc:docMk/>
            <pc:sldMk cId="3617245008" sldId="272"/>
            <ac:grpSpMk id="10265" creationId="{C9E5F284-A588-4AE7-A36D-1C93E4FD0241}"/>
          </ac:grpSpMkLst>
        </pc:grpChg>
        <pc:grpChg chg="add del">
          <ac:chgData name="Pararajasingam, Pavalaxan (Sri Lanka)" userId="85927cab-f6e5-4528-82db-dafd10c7d3fd" providerId="ADAL" clId="{5C1947C6-21FB-45C5-9832-C607E0591E2E}" dt="2022-06-18T05:56:44.532" v="2365" actId="26606"/>
          <ac:grpSpMkLst>
            <pc:docMk/>
            <pc:sldMk cId="3617245008" sldId="272"/>
            <ac:grpSpMk id="10278" creationId="{85105087-7F16-4C94-837C-C45445116665}"/>
          </ac:grpSpMkLst>
        </pc:grpChg>
        <pc:grpChg chg="add">
          <ac:chgData name="Pararajasingam, Pavalaxan (Sri Lanka)" userId="85927cab-f6e5-4528-82db-dafd10c7d3fd" providerId="ADAL" clId="{5C1947C6-21FB-45C5-9832-C607E0591E2E}" dt="2022-06-18T05:56:44.649" v="2366" actId="26606"/>
          <ac:grpSpMkLst>
            <pc:docMk/>
            <pc:sldMk cId="3617245008" sldId="272"/>
            <ac:grpSpMk id="10292" creationId="{A924F705-30C0-4ED8-9364-62609FAD44D2}"/>
          </ac:grpSpMkLst>
        </pc:grpChg>
        <pc:grpChg chg="add">
          <ac:chgData name="Pararajasingam, Pavalaxan (Sri Lanka)" userId="85927cab-f6e5-4528-82db-dafd10c7d3fd" providerId="ADAL" clId="{5C1947C6-21FB-45C5-9832-C607E0591E2E}" dt="2022-06-18T05:56:44.649" v="2366" actId="26606"/>
          <ac:grpSpMkLst>
            <pc:docMk/>
            <pc:sldMk cId="3617245008" sldId="272"/>
            <ac:grpSpMk id="10296" creationId="{85105087-7F16-4C94-837C-C45445116665}"/>
          </ac:grpSpMkLst>
        </pc:grpChg>
        <pc:graphicFrameChg chg="add del mod modGraphic">
          <ac:chgData name="Pararajasingam, Pavalaxan (Sri Lanka)" userId="85927cab-f6e5-4528-82db-dafd10c7d3fd" providerId="ADAL" clId="{5C1947C6-21FB-45C5-9832-C607E0591E2E}" dt="2022-06-18T03:40:19.763" v="1078" actId="478"/>
          <ac:graphicFrameMkLst>
            <pc:docMk/>
            <pc:sldMk cId="3617245008" sldId="272"/>
            <ac:graphicFrameMk id="4" creationId="{FCB0834B-EF0D-48B9-BED5-D6631F8F66A1}"/>
          </ac:graphicFrameMkLst>
        </pc:graphicFrameChg>
        <pc:picChg chg="add del mod modCrop">
          <ac:chgData name="Pararajasingam, Pavalaxan (Sri Lanka)" userId="85927cab-f6e5-4528-82db-dafd10c7d3fd" providerId="ADAL" clId="{5C1947C6-21FB-45C5-9832-C607E0591E2E}" dt="2022-06-18T03:39:09.131" v="1059" actId="478"/>
          <ac:picMkLst>
            <pc:docMk/>
            <pc:sldMk cId="3617245008" sldId="272"/>
            <ac:picMk id="3" creationId="{C60E72E9-0A09-4DDB-9B9E-80411B229B4E}"/>
          </ac:picMkLst>
        </pc:picChg>
        <pc:picChg chg="del">
          <ac:chgData name="Pararajasingam, Pavalaxan (Sri Lanka)" userId="85927cab-f6e5-4528-82db-dafd10c7d3fd" providerId="ADAL" clId="{5C1947C6-21FB-45C5-9832-C607E0591E2E}" dt="2022-06-18T03:25:27.936" v="1022" actId="478"/>
          <ac:picMkLst>
            <pc:docMk/>
            <pc:sldMk cId="3617245008" sldId="272"/>
            <ac:picMk id="1026" creationId="{48045FAD-BE84-4636-A64A-FD8C468BDDFA}"/>
          </ac:picMkLst>
        </pc:picChg>
        <pc:picChg chg="add mod">
          <ac:chgData name="Pararajasingam, Pavalaxan (Sri Lanka)" userId="85927cab-f6e5-4528-82db-dafd10c7d3fd" providerId="ADAL" clId="{5C1947C6-21FB-45C5-9832-C607E0591E2E}" dt="2022-06-18T05:56:44.649" v="2366" actId="26606"/>
          <ac:picMkLst>
            <pc:docMk/>
            <pc:sldMk cId="3617245008" sldId="272"/>
            <ac:picMk id="10242" creationId="{1A3244BE-A610-494D-962E-5E04B77381DB}"/>
          </ac:picMkLst>
        </pc:picChg>
      </pc:sldChg>
      <pc:sldChg chg="addSp delSp modSp add mod ord setBg">
        <pc:chgData name="Pararajasingam, Pavalaxan (Sri Lanka)" userId="85927cab-f6e5-4528-82db-dafd10c7d3fd" providerId="ADAL" clId="{5C1947C6-21FB-45C5-9832-C607E0591E2E}" dt="2022-06-18T04:57:15.265" v="1727" actId="20577"/>
        <pc:sldMkLst>
          <pc:docMk/>
          <pc:sldMk cId="45934627" sldId="273"/>
        </pc:sldMkLst>
        <pc:spChg chg="del mod">
          <ac:chgData name="Pararajasingam, Pavalaxan (Sri Lanka)" userId="85927cab-f6e5-4528-82db-dafd10c7d3fd" providerId="ADAL" clId="{5C1947C6-21FB-45C5-9832-C607E0591E2E}" dt="2022-06-18T03:45:22.113" v="1123" actId="478"/>
          <ac:spMkLst>
            <pc:docMk/>
            <pc:sldMk cId="45934627" sldId="273"/>
            <ac:spMk id="2" creationId="{C2D5470C-5303-4CBB-B855-B56E21E29D92}"/>
          </ac:spMkLst>
        </pc:spChg>
        <pc:spChg chg="mod ord">
          <ac:chgData name="Pararajasingam, Pavalaxan (Sri Lanka)" userId="85927cab-f6e5-4528-82db-dafd10c7d3fd" providerId="ADAL" clId="{5C1947C6-21FB-45C5-9832-C607E0591E2E}" dt="2022-06-18T04:57:15.265" v="1727" actId="20577"/>
          <ac:spMkLst>
            <pc:docMk/>
            <pc:sldMk cId="45934627" sldId="273"/>
            <ac:spMk id="3" creationId="{AED94CC7-28C9-4B0D-BD41-6FB160FC5518}"/>
          </ac:spMkLst>
        </pc:spChg>
        <pc:spChg chg="add del mod">
          <ac:chgData name="Pararajasingam, Pavalaxan (Sri Lanka)" userId="85927cab-f6e5-4528-82db-dafd10c7d3fd" providerId="ADAL" clId="{5C1947C6-21FB-45C5-9832-C607E0591E2E}" dt="2022-06-18T03:45:23.784" v="1124" actId="478"/>
          <ac:spMkLst>
            <pc:docMk/>
            <pc:sldMk cId="45934627" sldId="273"/>
            <ac:spMk id="5" creationId="{098711F2-276A-40F3-AF80-5F91C9071937}"/>
          </ac:spMkLst>
        </pc:spChg>
        <pc:spChg chg="add del mod">
          <ac:chgData name="Pararajasingam, Pavalaxan (Sri Lanka)" userId="85927cab-f6e5-4528-82db-dafd10c7d3fd" providerId="ADAL" clId="{5C1947C6-21FB-45C5-9832-C607E0591E2E}" dt="2022-06-18T03:54:52.078" v="1215"/>
          <ac:spMkLst>
            <pc:docMk/>
            <pc:sldMk cId="45934627" sldId="273"/>
            <ac:spMk id="6" creationId="{B41D77A6-76CB-4059-9E48-88E37F0BB08B}"/>
          </ac:spMkLst>
        </pc:spChg>
        <pc:spChg chg="add">
          <ac:chgData name="Pararajasingam, Pavalaxan (Sri Lanka)" userId="85927cab-f6e5-4528-82db-dafd10c7d3fd" providerId="ADAL" clId="{5C1947C6-21FB-45C5-9832-C607E0591E2E}" dt="2022-06-18T03:55:31.890" v="1218" actId="26606"/>
          <ac:spMkLst>
            <pc:docMk/>
            <pc:sldMk cId="45934627" sldId="273"/>
            <ac:spMk id="13" creationId="{F3AF35CD-DA30-4E34-B0F3-32C27766DA05}"/>
          </ac:spMkLst>
        </pc:spChg>
        <pc:grpChg chg="add">
          <ac:chgData name="Pararajasingam, Pavalaxan (Sri Lanka)" userId="85927cab-f6e5-4528-82db-dafd10c7d3fd" providerId="ADAL" clId="{5C1947C6-21FB-45C5-9832-C607E0591E2E}" dt="2022-06-18T03:55:31.890" v="1218" actId="26606"/>
          <ac:grpSpMkLst>
            <pc:docMk/>
            <pc:sldMk cId="45934627" sldId="273"/>
            <ac:grpSpMk id="15" creationId="{BCFC42DC-2C46-47C4-BC61-530557385DBD}"/>
          </ac:grpSpMkLst>
        </pc:grpChg>
        <pc:picChg chg="add mod">
          <ac:chgData name="Pararajasingam, Pavalaxan (Sri Lanka)" userId="85927cab-f6e5-4528-82db-dafd10c7d3fd" providerId="ADAL" clId="{5C1947C6-21FB-45C5-9832-C607E0591E2E}" dt="2022-06-18T03:55:31.890" v="1218" actId="26606"/>
          <ac:picMkLst>
            <pc:docMk/>
            <pc:sldMk cId="45934627" sldId="273"/>
            <ac:picMk id="8" creationId="{B633D7E1-EC47-4AF4-91B5-9B3ACDA84339}"/>
          </ac:picMkLst>
        </pc:picChg>
      </pc:sldChg>
      <pc:sldChg chg="modSp add del mod">
        <pc:chgData name="Pararajasingam, Pavalaxan (Sri Lanka)" userId="85927cab-f6e5-4528-82db-dafd10c7d3fd" providerId="ADAL" clId="{5C1947C6-21FB-45C5-9832-C607E0591E2E}" dt="2022-06-18T03:57:03.981" v="1237" actId="47"/>
        <pc:sldMkLst>
          <pc:docMk/>
          <pc:sldMk cId="1091276646" sldId="274"/>
        </pc:sldMkLst>
        <pc:spChg chg="mod">
          <ac:chgData name="Pararajasingam, Pavalaxan (Sri Lanka)" userId="85927cab-f6e5-4528-82db-dafd10c7d3fd" providerId="ADAL" clId="{5C1947C6-21FB-45C5-9832-C607E0591E2E}" dt="2022-06-18T03:56:48.932" v="1234" actId="21"/>
          <ac:spMkLst>
            <pc:docMk/>
            <pc:sldMk cId="1091276646" sldId="274"/>
            <ac:spMk id="3" creationId="{AED94CC7-28C9-4B0D-BD41-6FB160FC5518}"/>
          </ac:spMkLst>
        </pc:spChg>
      </pc:sldChg>
      <pc:sldChg chg="add del">
        <pc:chgData name="Pararajasingam, Pavalaxan (Sri Lanka)" userId="85927cab-f6e5-4528-82db-dafd10c7d3fd" providerId="ADAL" clId="{5C1947C6-21FB-45C5-9832-C607E0591E2E}" dt="2022-06-18T03:57:05.562" v="1238" actId="47"/>
        <pc:sldMkLst>
          <pc:docMk/>
          <pc:sldMk cId="2629907389" sldId="275"/>
        </pc:sldMkLst>
      </pc:sldChg>
      <pc:sldChg chg="modSp add del mod">
        <pc:chgData name="Pararajasingam, Pavalaxan (Sri Lanka)" userId="85927cab-f6e5-4528-82db-dafd10c7d3fd" providerId="ADAL" clId="{5C1947C6-21FB-45C5-9832-C607E0591E2E}" dt="2022-06-18T04:03:12.612" v="1274" actId="47"/>
        <pc:sldMkLst>
          <pc:docMk/>
          <pc:sldMk cId="2683890705" sldId="276"/>
        </pc:sldMkLst>
        <pc:spChg chg="mod">
          <ac:chgData name="Pararajasingam, Pavalaxan (Sri Lanka)" userId="85927cab-f6e5-4528-82db-dafd10c7d3fd" providerId="ADAL" clId="{5C1947C6-21FB-45C5-9832-C607E0591E2E}" dt="2022-06-18T03:54:18.993" v="1207" actId="6549"/>
          <ac:spMkLst>
            <pc:docMk/>
            <pc:sldMk cId="2683890705" sldId="276"/>
            <ac:spMk id="3" creationId="{AED94CC7-28C9-4B0D-BD41-6FB160FC5518}"/>
          </ac:spMkLst>
        </pc:spChg>
      </pc:sldChg>
      <pc:sldChg chg="addSp delSp modSp add mod setBg delDesignElem">
        <pc:chgData name="Pararajasingam, Pavalaxan (Sri Lanka)" userId="85927cab-f6e5-4528-82db-dafd10c7d3fd" providerId="ADAL" clId="{5C1947C6-21FB-45C5-9832-C607E0591E2E}" dt="2022-06-18T04:58:19.012" v="1760" actId="20577"/>
        <pc:sldMkLst>
          <pc:docMk/>
          <pc:sldMk cId="1245498184" sldId="277"/>
        </pc:sldMkLst>
        <pc:spChg chg="mod">
          <ac:chgData name="Pararajasingam, Pavalaxan (Sri Lanka)" userId="85927cab-f6e5-4528-82db-dafd10c7d3fd" providerId="ADAL" clId="{5C1947C6-21FB-45C5-9832-C607E0591E2E}" dt="2022-06-18T04:58:19.012" v="1760" actId="20577"/>
          <ac:spMkLst>
            <pc:docMk/>
            <pc:sldMk cId="1245498184" sldId="277"/>
            <ac:spMk id="3" creationId="{AED94CC7-28C9-4B0D-BD41-6FB160FC5518}"/>
          </ac:spMkLst>
        </pc:spChg>
        <pc:spChg chg="add">
          <ac:chgData name="Pararajasingam, Pavalaxan (Sri Lanka)" userId="85927cab-f6e5-4528-82db-dafd10c7d3fd" providerId="ADAL" clId="{5C1947C6-21FB-45C5-9832-C607E0591E2E}" dt="2022-06-18T03:56:09.373" v="1226" actId="26606"/>
          <ac:spMkLst>
            <pc:docMk/>
            <pc:sldMk cId="1245498184" sldId="277"/>
            <ac:spMk id="10" creationId="{F3AF35CD-DA30-4E34-B0F3-32C27766DA05}"/>
          </ac:spMkLst>
        </pc:spChg>
        <pc:spChg chg="del">
          <ac:chgData name="Pararajasingam, Pavalaxan (Sri Lanka)" userId="85927cab-f6e5-4528-82db-dafd10c7d3fd" providerId="ADAL" clId="{5C1947C6-21FB-45C5-9832-C607E0591E2E}" dt="2022-06-18T03:55:46.508" v="1221"/>
          <ac:spMkLst>
            <pc:docMk/>
            <pc:sldMk cId="1245498184" sldId="277"/>
            <ac:spMk id="13" creationId="{F3AF35CD-DA30-4E34-B0F3-32C27766DA05}"/>
          </ac:spMkLst>
        </pc:spChg>
        <pc:grpChg chg="add">
          <ac:chgData name="Pararajasingam, Pavalaxan (Sri Lanka)" userId="85927cab-f6e5-4528-82db-dafd10c7d3fd" providerId="ADAL" clId="{5C1947C6-21FB-45C5-9832-C607E0591E2E}" dt="2022-06-18T03:56:09.373" v="1226" actId="26606"/>
          <ac:grpSpMkLst>
            <pc:docMk/>
            <pc:sldMk cId="1245498184" sldId="277"/>
            <ac:grpSpMk id="11" creationId="{BCFC42DC-2C46-47C4-BC61-530557385DBD}"/>
          </ac:grpSpMkLst>
        </pc:grpChg>
        <pc:grpChg chg="del">
          <ac:chgData name="Pararajasingam, Pavalaxan (Sri Lanka)" userId="85927cab-f6e5-4528-82db-dafd10c7d3fd" providerId="ADAL" clId="{5C1947C6-21FB-45C5-9832-C607E0591E2E}" dt="2022-06-18T03:55:46.508" v="1221"/>
          <ac:grpSpMkLst>
            <pc:docMk/>
            <pc:sldMk cId="1245498184" sldId="277"/>
            <ac:grpSpMk id="15" creationId="{BCFC42DC-2C46-47C4-BC61-530557385DBD}"/>
          </ac:grpSpMkLst>
        </pc:grpChg>
        <pc:picChg chg="add del mod">
          <ac:chgData name="Pararajasingam, Pavalaxan (Sri Lanka)" userId="85927cab-f6e5-4528-82db-dafd10c7d3fd" providerId="ADAL" clId="{5C1947C6-21FB-45C5-9832-C607E0591E2E}" dt="2022-06-18T04:00:17.295" v="1252" actId="478"/>
          <ac:picMkLst>
            <pc:docMk/>
            <pc:sldMk cId="1245498184" sldId="277"/>
            <ac:picMk id="2" creationId="{6B0CB06D-A175-4FA3-89AB-D34636806500}"/>
          </ac:picMkLst>
        </pc:picChg>
        <pc:picChg chg="add mod modCrop">
          <ac:chgData name="Pararajasingam, Pavalaxan (Sri Lanka)" userId="85927cab-f6e5-4528-82db-dafd10c7d3fd" providerId="ADAL" clId="{5C1947C6-21FB-45C5-9832-C607E0591E2E}" dt="2022-06-18T04:00:54.362" v="1264" actId="14100"/>
          <ac:picMkLst>
            <pc:docMk/>
            <pc:sldMk cId="1245498184" sldId="277"/>
            <ac:picMk id="4" creationId="{2F7B895E-C43E-41E5-BD23-4149AB5AA1BE}"/>
          </ac:picMkLst>
        </pc:picChg>
        <pc:picChg chg="del">
          <ac:chgData name="Pararajasingam, Pavalaxan (Sri Lanka)" userId="85927cab-f6e5-4528-82db-dafd10c7d3fd" providerId="ADAL" clId="{5C1947C6-21FB-45C5-9832-C607E0591E2E}" dt="2022-06-18T03:59:47.961" v="1244" actId="478"/>
          <ac:picMkLst>
            <pc:docMk/>
            <pc:sldMk cId="1245498184" sldId="277"/>
            <ac:picMk id="8" creationId="{B633D7E1-EC47-4AF4-91B5-9B3ACDA84339}"/>
          </ac:picMkLst>
        </pc:picChg>
      </pc:sldChg>
      <pc:sldChg chg="add del">
        <pc:chgData name="Pararajasingam, Pavalaxan (Sri Lanka)" userId="85927cab-f6e5-4528-82db-dafd10c7d3fd" providerId="ADAL" clId="{5C1947C6-21FB-45C5-9832-C607E0591E2E}" dt="2022-06-18T03:54:22.307" v="1209"/>
        <pc:sldMkLst>
          <pc:docMk/>
          <pc:sldMk cId="1754935942" sldId="277"/>
        </pc:sldMkLst>
      </pc:sldChg>
      <pc:sldChg chg="addSp delSp modSp add mod setBg delDesignElem">
        <pc:chgData name="Pararajasingam, Pavalaxan (Sri Lanka)" userId="85927cab-f6e5-4528-82db-dafd10c7d3fd" providerId="ADAL" clId="{5C1947C6-21FB-45C5-9832-C607E0591E2E}" dt="2022-06-18T04:58:59.897" v="1799" actId="6549"/>
        <pc:sldMkLst>
          <pc:docMk/>
          <pc:sldMk cId="2251848136" sldId="278"/>
        </pc:sldMkLst>
        <pc:spChg chg="mod">
          <ac:chgData name="Pararajasingam, Pavalaxan (Sri Lanka)" userId="85927cab-f6e5-4528-82db-dafd10c7d3fd" providerId="ADAL" clId="{5C1947C6-21FB-45C5-9832-C607E0591E2E}" dt="2022-06-18T04:58:59.897" v="1799" actId="6549"/>
          <ac:spMkLst>
            <pc:docMk/>
            <pc:sldMk cId="2251848136" sldId="278"/>
            <ac:spMk id="3" creationId="{AED94CC7-28C9-4B0D-BD41-6FB160FC5518}"/>
          </ac:spMkLst>
        </pc:spChg>
        <pc:spChg chg="del">
          <ac:chgData name="Pararajasingam, Pavalaxan (Sri Lanka)" userId="85927cab-f6e5-4528-82db-dafd10c7d3fd" providerId="ADAL" clId="{5C1947C6-21FB-45C5-9832-C607E0591E2E}" dt="2022-06-18T03:56:18.287" v="1228"/>
          <ac:spMkLst>
            <pc:docMk/>
            <pc:sldMk cId="2251848136" sldId="278"/>
            <ac:spMk id="10" creationId="{F3AF35CD-DA30-4E34-B0F3-32C27766DA05}"/>
          </ac:spMkLst>
        </pc:spChg>
        <pc:spChg chg="add">
          <ac:chgData name="Pararajasingam, Pavalaxan (Sri Lanka)" userId="85927cab-f6e5-4528-82db-dafd10c7d3fd" providerId="ADAL" clId="{5C1947C6-21FB-45C5-9832-C607E0591E2E}" dt="2022-06-18T03:56:34.063" v="1231" actId="26606"/>
          <ac:spMkLst>
            <pc:docMk/>
            <pc:sldMk cId="2251848136" sldId="278"/>
            <ac:spMk id="13" creationId="{F3AF35CD-DA30-4E34-B0F3-32C27766DA05}"/>
          </ac:spMkLst>
        </pc:spChg>
        <pc:grpChg chg="del">
          <ac:chgData name="Pararajasingam, Pavalaxan (Sri Lanka)" userId="85927cab-f6e5-4528-82db-dafd10c7d3fd" providerId="ADAL" clId="{5C1947C6-21FB-45C5-9832-C607E0591E2E}" dt="2022-06-18T03:56:18.287" v="1228"/>
          <ac:grpSpMkLst>
            <pc:docMk/>
            <pc:sldMk cId="2251848136" sldId="278"/>
            <ac:grpSpMk id="11" creationId="{BCFC42DC-2C46-47C4-BC61-530557385DBD}"/>
          </ac:grpSpMkLst>
        </pc:grpChg>
        <pc:grpChg chg="add">
          <ac:chgData name="Pararajasingam, Pavalaxan (Sri Lanka)" userId="85927cab-f6e5-4528-82db-dafd10c7d3fd" providerId="ADAL" clId="{5C1947C6-21FB-45C5-9832-C607E0591E2E}" dt="2022-06-18T03:56:34.063" v="1231" actId="26606"/>
          <ac:grpSpMkLst>
            <pc:docMk/>
            <pc:sldMk cId="2251848136" sldId="278"/>
            <ac:grpSpMk id="15" creationId="{BCFC42DC-2C46-47C4-BC61-530557385DBD}"/>
          </ac:grpSpMkLst>
        </pc:grpChg>
        <pc:picChg chg="add mod">
          <ac:chgData name="Pararajasingam, Pavalaxan (Sri Lanka)" userId="85927cab-f6e5-4528-82db-dafd10c7d3fd" providerId="ADAL" clId="{5C1947C6-21FB-45C5-9832-C607E0591E2E}" dt="2022-06-18T03:58:19.742" v="1243" actId="1076"/>
          <ac:picMkLst>
            <pc:docMk/>
            <pc:sldMk cId="2251848136" sldId="278"/>
            <ac:picMk id="4" creationId="{AB03DEE7-4585-4C8D-986C-A8CF8010AFD1}"/>
          </ac:picMkLst>
        </pc:picChg>
        <pc:picChg chg="del">
          <ac:chgData name="Pararajasingam, Pavalaxan (Sri Lanka)" userId="85927cab-f6e5-4528-82db-dafd10c7d3fd" providerId="ADAL" clId="{5C1947C6-21FB-45C5-9832-C607E0591E2E}" dt="2022-06-18T03:58:11.508" v="1239" actId="478"/>
          <ac:picMkLst>
            <pc:docMk/>
            <pc:sldMk cId="2251848136" sldId="278"/>
            <ac:picMk id="8" creationId="{B633D7E1-EC47-4AF4-91B5-9B3ACDA84339}"/>
          </ac:picMkLst>
        </pc:picChg>
      </pc:sldChg>
      <pc:sldChg chg="addSp delSp modSp add mod setBg delDesignElem">
        <pc:chgData name="Pararajasingam, Pavalaxan (Sri Lanka)" userId="85927cab-f6e5-4528-82db-dafd10c7d3fd" providerId="ADAL" clId="{5C1947C6-21FB-45C5-9832-C607E0591E2E}" dt="2022-06-18T04:59:45.808" v="1807" actId="6549"/>
        <pc:sldMkLst>
          <pc:docMk/>
          <pc:sldMk cId="2058837875" sldId="279"/>
        </pc:sldMkLst>
        <pc:spChg chg="mod">
          <ac:chgData name="Pararajasingam, Pavalaxan (Sri Lanka)" userId="85927cab-f6e5-4528-82db-dafd10c7d3fd" providerId="ADAL" clId="{5C1947C6-21FB-45C5-9832-C607E0591E2E}" dt="2022-06-18T04:59:45.808" v="1807" actId="6549"/>
          <ac:spMkLst>
            <pc:docMk/>
            <pc:sldMk cId="2058837875" sldId="279"/>
            <ac:spMk id="3" creationId="{AED94CC7-28C9-4B0D-BD41-6FB160FC5518}"/>
          </ac:spMkLst>
        </pc:spChg>
        <pc:spChg chg="add">
          <ac:chgData name="Pararajasingam, Pavalaxan (Sri Lanka)" userId="85927cab-f6e5-4528-82db-dafd10c7d3fd" providerId="ADAL" clId="{5C1947C6-21FB-45C5-9832-C607E0591E2E}" dt="2022-06-18T03:57:01.268" v="1236" actId="26606"/>
          <ac:spMkLst>
            <pc:docMk/>
            <pc:sldMk cId="2058837875" sldId="279"/>
            <ac:spMk id="10" creationId="{F3AF35CD-DA30-4E34-B0F3-32C27766DA05}"/>
          </ac:spMkLst>
        </pc:spChg>
        <pc:spChg chg="del">
          <ac:chgData name="Pararajasingam, Pavalaxan (Sri Lanka)" userId="85927cab-f6e5-4528-82db-dafd10c7d3fd" providerId="ADAL" clId="{5C1947C6-21FB-45C5-9832-C607E0591E2E}" dt="2022-06-18T03:56:39.891" v="1233"/>
          <ac:spMkLst>
            <pc:docMk/>
            <pc:sldMk cId="2058837875" sldId="279"/>
            <ac:spMk id="13" creationId="{F3AF35CD-DA30-4E34-B0F3-32C27766DA05}"/>
          </ac:spMkLst>
        </pc:spChg>
        <pc:grpChg chg="add">
          <ac:chgData name="Pararajasingam, Pavalaxan (Sri Lanka)" userId="85927cab-f6e5-4528-82db-dafd10c7d3fd" providerId="ADAL" clId="{5C1947C6-21FB-45C5-9832-C607E0591E2E}" dt="2022-06-18T03:57:01.268" v="1236" actId="26606"/>
          <ac:grpSpMkLst>
            <pc:docMk/>
            <pc:sldMk cId="2058837875" sldId="279"/>
            <ac:grpSpMk id="11" creationId="{BCFC42DC-2C46-47C4-BC61-530557385DBD}"/>
          </ac:grpSpMkLst>
        </pc:grpChg>
        <pc:grpChg chg="del">
          <ac:chgData name="Pararajasingam, Pavalaxan (Sri Lanka)" userId="85927cab-f6e5-4528-82db-dafd10c7d3fd" providerId="ADAL" clId="{5C1947C6-21FB-45C5-9832-C607E0591E2E}" dt="2022-06-18T03:56:39.891" v="1233"/>
          <ac:grpSpMkLst>
            <pc:docMk/>
            <pc:sldMk cId="2058837875" sldId="279"/>
            <ac:grpSpMk id="15" creationId="{BCFC42DC-2C46-47C4-BC61-530557385DBD}"/>
          </ac:grpSpMkLst>
        </pc:grpChg>
        <pc:picChg chg="del">
          <ac:chgData name="Pararajasingam, Pavalaxan (Sri Lanka)" userId="85927cab-f6e5-4528-82db-dafd10c7d3fd" providerId="ADAL" clId="{5C1947C6-21FB-45C5-9832-C607E0591E2E}" dt="2022-06-18T04:01:37.883" v="1265" actId="478"/>
          <ac:picMkLst>
            <pc:docMk/>
            <pc:sldMk cId="2058837875" sldId="279"/>
            <ac:picMk id="8" creationId="{B633D7E1-EC47-4AF4-91B5-9B3ACDA84339}"/>
          </ac:picMkLst>
        </pc:picChg>
        <pc:picChg chg="add mod">
          <ac:chgData name="Pararajasingam, Pavalaxan (Sri Lanka)" userId="85927cab-f6e5-4528-82db-dafd10c7d3fd" providerId="ADAL" clId="{5C1947C6-21FB-45C5-9832-C607E0591E2E}" dt="2022-06-18T04:01:47.954" v="1269" actId="1076"/>
          <ac:picMkLst>
            <pc:docMk/>
            <pc:sldMk cId="2058837875" sldId="279"/>
            <ac:picMk id="4098" creationId="{84AFFB70-7BCC-4944-8800-D92C8EDB355B}"/>
          </ac:picMkLst>
        </pc:picChg>
      </pc:sldChg>
      <pc:sldChg chg="addSp delSp modSp add mod setBg modAnim delDesignElem">
        <pc:chgData name="Pararajasingam, Pavalaxan (Sri Lanka)" userId="85927cab-f6e5-4528-82db-dafd10c7d3fd" providerId="ADAL" clId="{5C1947C6-21FB-45C5-9832-C607E0591E2E}" dt="2022-06-18T06:02:45.213" v="2405" actId="26606"/>
        <pc:sldMkLst>
          <pc:docMk/>
          <pc:sldMk cId="2013423552" sldId="280"/>
        </pc:sldMkLst>
        <pc:spChg chg="mod">
          <ac:chgData name="Pararajasingam, Pavalaxan (Sri Lanka)" userId="85927cab-f6e5-4528-82db-dafd10c7d3fd" providerId="ADAL" clId="{5C1947C6-21FB-45C5-9832-C607E0591E2E}" dt="2022-06-18T06:02:45.213" v="2405" actId="26606"/>
          <ac:spMkLst>
            <pc:docMk/>
            <pc:sldMk cId="2013423552" sldId="280"/>
            <ac:spMk id="2" creationId="{C2D5470C-5303-4CBB-B855-B56E21E29D92}"/>
          </ac:spMkLst>
        </pc:spChg>
        <pc:spChg chg="del mod ord">
          <ac:chgData name="Pararajasingam, Pavalaxan (Sri Lanka)" userId="85927cab-f6e5-4528-82db-dafd10c7d3fd" providerId="ADAL" clId="{5C1947C6-21FB-45C5-9832-C607E0591E2E}" dt="2022-06-18T04:55:12.949" v="1693" actId="478"/>
          <ac:spMkLst>
            <pc:docMk/>
            <pc:sldMk cId="2013423552" sldId="280"/>
            <ac:spMk id="6" creationId="{8062AAD9-A0D4-4324-B84E-9FEC18AF2F90}"/>
          </ac:spMkLst>
        </pc:spChg>
        <pc:spChg chg="add del">
          <ac:chgData name="Pararajasingam, Pavalaxan (Sri Lanka)" userId="85927cab-f6e5-4528-82db-dafd10c7d3fd" providerId="ADAL" clId="{5C1947C6-21FB-45C5-9832-C607E0591E2E}" dt="2022-06-18T04:19:23.653" v="1384" actId="26606"/>
          <ac:spMkLst>
            <pc:docMk/>
            <pc:sldMk cId="2013423552" sldId="280"/>
            <ac:spMk id="11" creationId="{E009DD9B-5EE2-4C0D-8B2B-351C8C102205}"/>
          </ac:spMkLst>
        </pc:spChg>
        <pc:spChg chg="add del">
          <ac:chgData name="Pararajasingam, Pavalaxan (Sri Lanka)" userId="85927cab-f6e5-4528-82db-dafd10c7d3fd" providerId="ADAL" clId="{5C1947C6-21FB-45C5-9832-C607E0591E2E}" dt="2022-06-18T04:19:23.653" v="1384" actId="26606"/>
          <ac:spMkLst>
            <pc:docMk/>
            <pc:sldMk cId="2013423552" sldId="280"/>
            <ac:spMk id="13" creationId="{E720DB99-7745-4E75-9D96-AAB6D55C531E}"/>
          </ac:spMkLst>
        </pc:spChg>
        <pc:spChg chg="add del">
          <ac:chgData name="Pararajasingam, Pavalaxan (Sri Lanka)" userId="85927cab-f6e5-4528-82db-dafd10c7d3fd" providerId="ADAL" clId="{5C1947C6-21FB-45C5-9832-C607E0591E2E}" dt="2022-06-18T04:19:23.653" v="1384" actId="26606"/>
          <ac:spMkLst>
            <pc:docMk/>
            <pc:sldMk cId="2013423552" sldId="280"/>
            <ac:spMk id="15" creationId="{D68803C4-E159-4360-B7BB-74205C8F782D}"/>
          </ac:spMkLst>
        </pc:spChg>
        <pc:spChg chg="add del">
          <ac:chgData name="Pararajasingam, Pavalaxan (Sri Lanka)" userId="85927cab-f6e5-4528-82db-dafd10c7d3fd" providerId="ADAL" clId="{5C1947C6-21FB-45C5-9832-C607E0591E2E}" dt="2022-06-18T04:19:23.653" v="1384" actId="26606"/>
          <ac:spMkLst>
            <pc:docMk/>
            <pc:sldMk cId="2013423552" sldId="280"/>
            <ac:spMk id="17" creationId="{504B0465-3B07-49BF-BEA7-D81476246293}"/>
          </ac:spMkLst>
        </pc:spChg>
        <pc:spChg chg="add del">
          <ac:chgData name="Pararajasingam, Pavalaxan (Sri Lanka)" userId="85927cab-f6e5-4528-82db-dafd10c7d3fd" providerId="ADAL" clId="{5C1947C6-21FB-45C5-9832-C607E0591E2E}" dt="2022-06-18T04:19:23.653" v="1384" actId="26606"/>
          <ac:spMkLst>
            <pc:docMk/>
            <pc:sldMk cId="2013423552" sldId="280"/>
            <ac:spMk id="19" creationId="{49B7FFA5-14CB-4A4F-9BCC-CA3AA5D9D276}"/>
          </ac:spMkLst>
        </pc:spChg>
        <pc:spChg chg="add del">
          <ac:chgData name="Pararajasingam, Pavalaxan (Sri Lanka)" userId="85927cab-f6e5-4528-82db-dafd10c7d3fd" providerId="ADAL" clId="{5C1947C6-21FB-45C5-9832-C607E0591E2E}" dt="2022-06-18T04:19:23.653" v="1384" actId="26606"/>
          <ac:spMkLst>
            <pc:docMk/>
            <pc:sldMk cId="2013423552" sldId="280"/>
            <ac:spMk id="21" creationId="{04E48745-7512-4EC2-9E20-9092D12150CA}"/>
          </ac:spMkLst>
        </pc:spChg>
        <pc:spChg chg="add del">
          <ac:chgData name="Pararajasingam, Pavalaxan (Sri Lanka)" userId="85927cab-f6e5-4528-82db-dafd10c7d3fd" providerId="ADAL" clId="{5C1947C6-21FB-45C5-9832-C607E0591E2E}" dt="2022-06-18T04:55:36.730" v="1698" actId="26606"/>
          <ac:spMkLst>
            <pc:docMk/>
            <pc:sldMk cId="2013423552" sldId="280"/>
            <ac:spMk id="23" creationId="{E009DD9B-5EE2-4C0D-8B2B-351C8C102205}"/>
          </ac:spMkLst>
        </pc:spChg>
        <pc:spChg chg="add del">
          <ac:chgData name="Pararajasingam, Pavalaxan (Sri Lanka)" userId="85927cab-f6e5-4528-82db-dafd10c7d3fd" providerId="ADAL" clId="{5C1947C6-21FB-45C5-9832-C607E0591E2E}" dt="2022-06-18T04:55:36.730" v="1698" actId="26606"/>
          <ac:spMkLst>
            <pc:docMk/>
            <pc:sldMk cId="2013423552" sldId="280"/>
            <ac:spMk id="25" creationId="{E720DB99-7745-4E75-9D96-AAB6D55C531E}"/>
          </ac:spMkLst>
        </pc:spChg>
        <pc:spChg chg="add del">
          <ac:chgData name="Pararajasingam, Pavalaxan (Sri Lanka)" userId="85927cab-f6e5-4528-82db-dafd10c7d3fd" providerId="ADAL" clId="{5C1947C6-21FB-45C5-9832-C607E0591E2E}" dt="2022-06-18T04:55:36.730" v="1698" actId="26606"/>
          <ac:spMkLst>
            <pc:docMk/>
            <pc:sldMk cId="2013423552" sldId="280"/>
            <ac:spMk id="27" creationId="{D68803C4-E159-4360-B7BB-74205C8F782D}"/>
          </ac:spMkLst>
        </pc:spChg>
        <pc:spChg chg="add del mod">
          <ac:chgData name="Pararajasingam, Pavalaxan (Sri Lanka)" userId="85927cab-f6e5-4528-82db-dafd10c7d3fd" providerId="ADAL" clId="{5C1947C6-21FB-45C5-9832-C607E0591E2E}" dt="2022-06-18T04:54:11.113" v="1675"/>
          <ac:spMkLst>
            <pc:docMk/>
            <pc:sldMk cId="2013423552" sldId="280"/>
            <ac:spMk id="28" creationId="{5EFCB36E-29B3-44EB-86E6-2A669054BF77}"/>
          </ac:spMkLst>
        </pc:spChg>
        <pc:spChg chg="add del">
          <ac:chgData name="Pararajasingam, Pavalaxan (Sri Lanka)" userId="85927cab-f6e5-4528-82db-dafd10c7d3fd" providerId="ADAL" clId="{5C1947C6-21FB-45C5-9832-C607E0591E2E}" dt="2022-06-18T04:55:36.730" v="1698" actId="26606"/>
          <ac:spMkLst>
            <pc:docMk/>
            <pc:sldMk cId="2013423552" sldId="280"/>
            <ac:spMk id="29" creationId="{504B0465-3B07-49BF-BEA7-D81476246293}"/>
          </ac:spMkLst>
        </pc:spChg>
        <pc:spChg chg="add del">
          <ac:chgData name="Pararajasingam, Pavalaxan (Sri Lanka)" userId="85927cab-f6e5-4528-82db-dafd10c7d3fd" providerId="ADAL" clId="{5C1947C6-21FB-45C5-9832-C607E0591E2E}" dt="2022-06-18T04:55:36.730" v="1698" actId="26606"/>
          <ac:spMkLst>
            <pc:docMk/>
            <pc:sldMk cId="2013423552" sldId="280"/>
            <ac:spMk id="31" creationId="{49B7FFA5-14CB-4A4F-9BCC-CA3AA5D9D276}"/>
          </ac:spMkLst>
        </pc:spChg>
        <pc:spChg chg="add del">
          <ac:chgData name="Pararajasingam, Pavalaxan (Sri Lanka)" userId="85927cab-f6e5-4528-82db-dafd10c7d3fd" providerId="ADAL" clId="{5C1947C6-21FB-45C5-9832-C607E0591E2E}" dt="2022-06-18T04:55:36.730" v="1698" actId="26606"/>
          <ac:spMkLst>
            <pc:docMk/>
            <pc:sldMk cId="2013423552" sldId="280"/>
            <ac:spMk id="33" creationId="{04E48745-7512-4EC2-9E20-9092D12150CA}"/>
          </ac:spMkLst>
        </pc:spChg>
        <pc:spChg chg="add del">
          <ac:chgData name="Pararajasingam, Pavalaxan (Sri Lanka)" userId="85927cab-f6e5-4528-82db-dafd10c7d3fd" providerId="ADAL" clId="{5C1947C6-21FB-45C5-9832-C607E0591E2E}" dt="2022-06-18T06:02:45.213" v="2405" actId="26606"/>
          <ac:spMkLst>
            <pc:docMk/>
            <pc:sldMk cId="2013423552" sldId="280"/>
            <ac:spMk id="38" creationId="{7049A7D3-684C-4C59-A4B6-7B308A6AD34D}"/>
          </ac:spMkLst>
        </pc:spChg>
        <pc:spChg chg="add del">
          <ac:chgData name="Pararajasingam, Pavalaxan (Sri Lanka)" userId="85927cab-f6e5-4528-82db-dafd10c7d3fd" providerId="ADAL" clId="{5C1947C6-21FB-45C5-9832-C607E0591E2E}" dt="2022-06-18T06:02:45.213" v="2405" actId="26606"/>
          <ac:spMkLst>
            <pc:docMk/>
            <pc:sldMk cId="2013423552" sldId="280"/>
            <ac:spMk id="40" creationId="{D7B1087B-C592-40E7-B532-60B453A2FE6A}"/>
          </ac:spMkLst>
        </pc:spChg>
        <pc:spChg chg="add del">
          <ac:chgData name="Pararajasingam, Pavalaxan (Sri Lanka)" userId="85927cab-f6e5-4528-82db-dafd10c7d3fd" providerId="ADAL" clId="{5C1947C6-21FB-45C5-9832-C607E0591E2E}" dt="2022-06-18T06:02:45.213" v="2405" actId="26606"/>
          <ac:spMkLst>
            <pc:docMk/>
            <pc:sldMk cId="2013423552" sldId="280"/>
            <ac:spMk id="42" creationId="{14AE7447-E8F8-4A0F-9E3D-94842BFF886E}"/>
          </ac:spMkLst>
        </pc:spChg>
        <pc:spChg chg="add del">
          <ac:chgData name="Pararajasingam, Pavalaxan (Sri Lanka)" userId="85927cab-f6e5-4528-82db-dafd10c7d3fd" providerId="ADAL" clId="{5C1947C6-21FB-45C5-9832-C607E0591E2E}" dt="2022-06-18T06:02:45.213" v="2405" actId="26606"/>
          <ac:spMkLst>
            <pc:docMk/>
            <pc:sldMk cId="2013423552" sldId="280"/>
            <ac:spMk id="48" creationId="{0680B5D0-24EC-465A-A0E6-C4DF951E0043}"/>
          </ac:spMkLst>
        </pc:spChg>
        <pc:spChg chg="add del">
          <ac:chgData name="Pararajasingam, Pavalaxan (Sri Lanka)" userId="85927cab-f6e5-4528-82db-dafd10c7d3fd" providerId="ADAL" clId="{5C1947C6-21FB-45C5-9832-C607E0591E2E}" dt="2022-06-18T06:02:45.213" v="2405" actId="26606"/>
          <ac:spMkLst>
            <pc:docMk/>
            <pc:sldMk cId="2013423552" sldId="280"/>
            <ac:spMk id="50" creationId="{30BF1B50-A83E-4ED6-A2AA-C943C1F89F85}"/>
          </ac:spMkLst>
        </pc:spChg>
        <pc:spChg chg="add del">
          <ac:chgData name="Pararajasingam, Pavalaxan (Sri Lanka)" userId="85927cab-f6e5-4528-82db-dafd10c7d3fd" providerId="ADAL" clId="{5C1947C6-21FB-45C5-9832-C607E0591E2E}" dt="2022-06-18T06:02:45.213" v="2405" actId="26606"/>
          <ac:spMkLst>
            <pc:docMk/>
            <pc:sldMk cId="2013423552" sldId="280"/>
            <ac:spMk id="52" creationId="{1F31E8B2-210B-4B90-83BB-3B180732EF38}"/>
          </ac:spMkLst>
        </pc:spChg>
        <pc:spChg chg="add del">
          <ac:chgData name="Pararajasingam, Pavalaxan (Sri Lanka)" userId="85927cab-f6e5-4528-82db-dafd10c7d3fd" providerId="ADAL" clId="{5C1947C6-21FB-45C5-9832-C607E0591E2E}" dt="2022-06-18T06:02:45.213" v="2405" actId="26606"/>
          <ac:spMkLst>
            <pc:docMk/>
            <pc:sldMk cId="2013423552" sldId="280"/>
            <ac:spMk id="54" creationId="{6B387409-2B98-40F8-A65F-EF7CF989512F}"/>
          </ac:spMkLst>
        </pc:spChg>
        <pc:spChg chg="add">
          <ac:chgData name="Pararajasingam, Pavalaxan (Sri Lanka)" userId="85927cab-f6e5-4528-82db-dafd10c7d3fd" providerId="ADAL" clId="{5C1947C6-21FB-45C5-9832-C607E0591E2E}" dt="2022-06-18T06:02:45.213" v="2405" actId="26606"/>
          <ac:spMkLst>
            <pc:docMk/>
            <pc:sldMk cId="2013423552" sldId="280"/>
            <ac:spMk id="60" creationId="{7049A7D3-684C-4C59-A4B6-7B308A6AD34D}"/>
          </ac:spMkLst>
        </pc:spChg>
        <pc:spChg chg="add">
          <ac:chgData name="Pararajasingam, Pavalaxan (Sri Lanka)" userId="85927cab-f6e5-4528-82db-dafd10c7d3fd" providerId="ADAL" clId="{5C1947C6-21FB-45C5-9832-C607E0591E2E}" dt="2022-06-18T06:02:45.213" v="2405" actId="26606"/>
          <ac:spMkLst>
            <pc:docMk/>
            <pc:sldMk cId="2013423552" sldId="280"/>
            <ac:spMk id="61" creationId="{D7B1087B-C592-40E7-B532-60B453A2FE6A}"/>
          </ac:spMkLst>
        </pc:spChg>
        <pc:spChg chg="add">
          <ac:chgData name="Pararajasingam, Pavalaxan (Sri Lanka)" userId="85927cab-f6e5-4528-82db-dafd10c7d3fd" providerId="ADAL" clId="{5C1947C6-21FB-45C5-9832-C607E0591E2E}" dt="2022-06-18T06:02:45.213" v="2405" actId="26606"/>
          <ac:spMkLst>
            <pc:docMk/>
            <pc:sldMk cId="2013423552" sldId="280"/>
            <ac:spMk id="62" creationId="{14AE7447-E8F8-4A0F-9E3D-94842BFF886E}"/>
          </ac:spMkLst>
        </pc:spChg>
        <pc:spChg chg="add del">
          <ac:chgData name="Pararajasingam, Pavalaxan (Sri Lanka)" userId="85927cab-f6e5-4528-82db-dafd10c7d3fd" providerId="ADAL" clId="{5C1947C6-21FB-45C5-9832-C607E0591E2E}" dt="2022-06-18T06:02:38.395" v="2404" actId="26606"/>
          <ac:spMkLst>
            <pc:docMk/>
            <pc:sldMk cId="2013423552" sldId="280"/>
            <ac:spMk id="63" creationId="{2550AE69-AC86-4188-83E5-A856C4F1DCFF}"/>
          </ac:spMkLst>
        </pc:spChg>
        <pc:spChg chg="add del">
          <ac:chgData name="Pararajasingam, Pavalaxan (Sri Lanka)" userId="85927cab-f6e5-4528-82db-dafd10c7d3fd" providerId="ADAL" clId="{5C1947C6-21FB-45C5-9832-C607E0591E2E}" dt="2022-06-18T06:02:38.395" v="2404" actId="26606"/>
          <ac:spMkLst>
            <pc:docMk/>
            <pc:sldMk cId="2013423552" sldId="280"/>
            <ac:spMk id="65" creationId="{EC4CA156-2C9D-4F0C-B229-88D8B5E17BCF}"/>
          </ac:spMkLst>
        </pc:spChg>
        <pc:spChg chg="add">
          <ac:chgData name="Pararajasingam, Pavalaxan (Sri Lanka)" userId="85927cab-f6e5-4528-82db-dafd10c7d3fd" providerId="ADAL" clId="{5C1947C6-21FB-45C5-9832-C607E0591E2E}" dt="2022-06-18T06:02:45.213" v="2405" actId="26606"/>
          <ac:spMkLst>
            <pc:docMk/>
            <pc:sldMk cId="2013423552" sldId="280"/>
            <ac:spMk id="66" creationId="{80E61E04-3F7C-42DE-ABE7-D3F7E349C2EF}"/>
          </ac:spMkLst>
        </pc:spChg>
        <pc:spChg chg="add del">
          <ac:chgData name="Pararajasingam, Pavalaxan (Sri Lanka)" userId="85927cab-f6e5-4528-82db-dafd10c7d3fd" providerId="ADAL" clId="{5C1947C6-21FB-45C5-9832-C607E0591E2E}" dt="2022-06-18T06:02:38.395" v="2404" actId="26606"/>
          <ac:spMkLst>
            <pc:docMk/>
            <pc:sldMk cId="2013423552" sldId="280"/>
            <ac:spMk id="67" creationId="{D7361ED3-EBE5-4EFC-8DA3-D0CE4BF2F4B1}"/>
          </ac:spMkLst>
        </pc:spChg>
        <pc:spChg chg="add">
          <ac:chgData name="Pararajasingam, Pavalaxan (Sri Lanka)" userId="85927cab-f6e5-4528-82db-dafd10c7d3fd" providerId="ADAL" clId="{5C1947C6-21FB-45C5-9832-C607E0591E2E}" dt="2022-06-18T06:02:45.213" v="2405" actId="26606"/>
          <ac:spMkLst>
            <pc:docMk/>
            <pc:sldMk cId="2013423552" sldId="280"/>
            <ac:spMk id="68" creationId="{2B036F7E-6C8A-4549-99EF-9958C587C8B7}"/>
          </ac:spMkLst>
        </pc:spChg>
        <pc:spChg chg="add del">
          <ac:chgData name="Pararajasingam, Pavalaxan (Sri Lanka)" userId="85927cab-f6e5-4528-82db-dafd10c7d3fd" providerId="ADAL" clId="{5C1947C6-21FB-45C5-9832-C607E0591E2E}" dt="2022-06-18T06:02:38.395" v="2404" actId="26606"/>
          <ac:spMkLst>
            <pc:docMk/>
            <pc:sldMk cId="2013423552" sldId="280"/>
            <ac:spMk id="73" creationId="{AA184731-2495-4C5E-84D7-045E260A3112}"/>
          </ac:spMkLst>
        </pc:spChg>
        <pc:spChg chg="add del">
          <ac:chgData name="Pararajasingam, Pavalaxan (Sri Lanka)" userId="85927cab-f6e5-4528-82db-dafd10c7d3fd" providerId="ADAL" clId="{5C1947C6-21FB-45C5-9832-C607E0591E2E}" dt="2022-06-18T06:02:38.395" v="2404" actId="26606"/>
          <ac:spMkLst>
            <pc:docMk/>
            <pc:sldMk cId="2013423552" sldId="280"/>
            <ac:spMk id="75" creationId="{1BDA4DC5-9C94-4C6C-A12F-2E0C8D69B477}"/>
          </ac:spMkLst>
        </pc:spChg>
        <pc:spChg chg="del">
          <ac:chgData name="Pararajasingam, Pavalaxan (Sri Lanka)" userId="85927cab-f6e5-4528-82db-dafd10c7d3fd" providerId="ADAL" clId="{5C1947C6-21FB-45C5-9832-C607E0591E2E}" dt="2022-06-18T04:08:42.893" v="1293"/>
          <ac:spMkLst>
            <pc:docMk/>
            <pc:sldMk cId="2013423552" sldId="280"/>
            <ac:spMk id="1056" creationId="{E009DD9B-5EE2-4C0D-8B2B-351C8C102205}"/>
          </ac:spMkLst>
        </pc:spChg>
        <pc:spChg chg="del">
          <ac:chgData name="Pararajasingam, Pavalaxan (Sri Lanka)" userId="85927cab-f6e5-4528-82db-dafd10c7d3fd" providerId="ADAL" clId="{5C1947C6-21FB-45C5-9832-C607E0591E2E}" dt="2022-06-18T04:08:42.893" v="1293"/>
          <ac:spMkLst>
            <pc:docMk/>
            <pc:sldMk cId="2013423552" sldId="280"/>
            <ac:spMk id="1058" creationId="{E720DB99-7745-4E75-9D96-AAB6D55C531E}"/>
          </ac:spMkLst>
        </pc:spChg>
        <pc:spChg chg="del">
          <ac:chgData name="Pararajasingam, Pavalaxan (Sri Lanka)" userId="85927cab-f6e5-4528-82db-dafd10c7d3fd" providerId="ADAL" clId="{5C1947C6-21FB-45C5-9832-C607E0591E2E}" dt="2022-06-18T04:08:42.893" v="1293"/>
          <ac:spMkLst>
            <pc:docMk/>
            <pc:sldMk cId="2013423552" sldId="280"/>
            <ac:spMk id="1060" creationId="{D68803C4-E159-4360-B7BB-74205C8F782D}"/>
          </ac:spMkLst>
        </pc:spChg>
        <pc:spChg chg="del">
          <ac:chgData name="Pararajasingam, Pavalaxan (Sri Lanka)" userId="85927cab-f6e5-4528-82db-dafd10c7d3fd" providerId="ADAL" clId="{5C1947C6-21FB-45C5-9832-C607E0591E2E}" dt="2022-06-18T04:08:42.893" v="1293"/>
          <ac:spMkLst>
            <pc:docMk/>
            <pc:sldMk cId="2013423552" sldId="280"/>
            <ac:spMk id="1062" creationId="{504B0465-3B07-49BF-BEA7-D81476246293}"/>
          </ac:spMkLst>
        </pc:spChg>
        <pc:spChg chg="del">
          <ac:chgData name="Pararajasingam, Pavalaxan (Sri Lanka)" userId="85927cab-f6e5-4528-82db-dafd10c7d3fd" providerId="ADAL" clId="{5C1947C6-21FB-45C5-9832-C607E0591E2E}" dt="2022-06-18T04:08:42.893" v="1293"/>
          <ac:spMkLst>
            <pc:docMk/>
            <pc:sldMk cId="2013423552" sldId="280"/>
            <ac:spMk id="1064" creationId="{49B7FFA5-14CB-4A4F-9BCC-CA3AA5D9D276}"/>
          </ac:spMkLst>
        </pc:spChg>
        <pc:spChg chg="del">
          <ac:chgData name="Pararajasingam, Pavalaxan (Sri Lanka)" userId="85927cab-f6e5-4528-82db-dafd10c7d3fd" providerId="ADAL" clId="{5C1947C6-21FB-45C5-9832-C607E0591E2E}" dt="2022-06-18T04:08:42.893" v="1293"/>
          <ac:spMkLst>
            <pc:docMk/>
            <pc:sldMk cId="2013423552" sldId="280"/>
            <ac:spMk id="1066" creationId="{04E48745-7512-4EC2-9E20-9092D12150CA}"/>
          </ac:spMkLst>
        </pc:spChg>
        <pc:grpChg chg="add del">
          <ac:chgData name="Pararajasingam, Pavalaxan (Sri Lanka)" userId="85927cab-f6e5-4528-82db-dafd10c7d3fd" providerId="ADAL" clId="{5C1947C6-21FB-45C5-9832-C607E0591E2E}" dt="2022-06-18T06:02:45.213" v="2405" actId="26606"/>
          <ac:grpSpMkLst>
            <pc:docMk/>
            <pc:sldMk cId="2013423552" sldId="280"/>
            <ac:grpSpMk id="44" creationId="{85981F80-69EE-4E2B-82A8-47FDFD7720AC}"/>
          </ac:grpSpMkLst>
        </pc:grpChg>
        <pc:grpChg chg="add del">
          <ac:chgData name="Pararajasingam, Pavalaxan (Sri Lanka)" userId="85927cab-f6e5-4528-82db-dafd10c7d3fd" providerId="ADAL" clId="{5C1947C6-21FB-45C5-9832-C607E0591E2E}" dt="2022-06-18T06:02:45.213" v="2405" actId="26606"/>
          <ac:grpSpMkLst>
            <pc:docMk/>
            <pc:sldMk cId="2013423552" sldId="280"/>
            <ac:grpSpMk id="56" creationId="{C9E5F284-A588-4AE7-A36D-1C93E4FD0241}"/>
          </ac:grpSpMkLst>
        </pc:grpChg>
        <pc:grpChg chg="add">
          <ac:chgData name="Pararajasingam, Pavalaxan (Sri Lanka)" userId="85927cab-f6e5-4528-82db-dafd10c7d3fd" providerId="ADAL" clId="{5C1947C6-21FB-45C5-9832-C607E0591E2E}" dt="2022-06-18T06:02:45.213" v="2405" actId="26606"/>
          <ac:grpSpMkLst>
            <pc:docMk/>
            <pc:sldMk cId="2013423552" sldId="280"/>
            <ac:grpSpMk id="64" creationId="{85981F80-69EE-4E2B-82A8-47FDFD7720AC}"/>
          </ac:grpSpMkLst>
        </pc:grpChg>
        <pc:grpChg chg="add del">
          <ac:chgData name="Pararajasingam, Pavalaxan (Sri Lanka)" userId="85927cab-f6e5-4528-82db-dafd10c7d3fd" providerId="ADAL" clId="{5C1947C6-21FB-45C5-9832-C607E0591E2E}" dt="2022-06-18T06:02:38.395" v="2404" actId="26606"/>
          <ac:grpSpMkLst>
            <pc:docMk/>
            <pc:sldMk cId="2013423552" sldId="280"/>
            <ac:grpSpMk id="69" creationId="{85105087-7F16-4C94-837C-C45445116665}"/>
          </ac:grpSpMkLst>
        </pc:grpChg>
        <pc:grpChg chg="add">
          <ac:chgData name="Pararajasingam, Pavalaxan (Sri Lanka)" userId="85927cab-f6e5-4528-82db-dafd10c7d3fd" providerId="ADAL" clId="{5C1947C6-21FB-45C5-9832-C607E0591E2E}" dt="2022-06-18T06:02:45.213" v="2405" actId="26606"/>
          <ac:grpSpMkLst>
            <pc:docMk/>
            <pc:sldMk cId="2013423552" sldId="280"/>
            <ac:grpSpMk id="72" creationId="{75EE15D0-BDD3-4CA6-B5DC-159D83FA6BC4}"/>
          </ac:grpSpMkLst>
        </pc:grpChg>
        <pc:grpChg chg="add del">
          <ac:chgData name="Pararajasingam, Pavalaxan (Sri Lanka)" userId="85927cab-f6e5-4528-82db-dafd10c7d3fd" providerId="ADAL" clId="{5C1947C6-21FB-45C5-9832-C607E0591E2E}" dt="2022-06-18T06:02:38.395" v="2404" actId="26606"/>
          <ac:grpSpMkLst>
            <pc:docMk/>
            <pc:sldMk cId="2013423552" sldId="280"/>
            <ac:grpSpMk id="77" creationId="{CB1E5C71-0EB0-4D54-8D8A-3F99A1696EBE}"/>
          </ac:grpSpMkLst>
        </pc:grpChg>
        <pc:picChg chg="add del mod">
          <ac:chgData name="Pararajasingam, Pavalaxan (Sri Lanka)" userId="85927cab-f6e5-4528-82db-dafd10c7d3fd" providerId="ADAL" clId="{5C1947C6-21FB-45C5-9832-C607E0591E2E}" dt="2022-06-18T04:19:44.581" v="1389" actId="21"/>
          <ac:picMkLst>
            <pc:docMk/>
            <pc:sldMk cId="2013423552" sldId="280"/>
            <ac:picMk id="3" creationId="{2AEC3B93-AA3A-45AE-9DDE-A5F8A5B515E4}"/>
          </ac:picMkLst>
        </pc:picChg>
        <pc:picChg chg="add del mod">
          <ac:chgData name="Pararajasingam, Pavalaxan (Sri Lanka)" userId="85927cab-f6e5-4528-82db-dafd10c7d3fd" providerId="ADAL" clId="{5C1947C6-21FB-45C5-9832-C607E0591E2E}" dt="2022-06-18T04:19:51.558" v="1392" actId="478"/>
          <ac:picMkLst>
            <pc:docMk/>
            <pc:sldMk cId="2013423552" sldId="280"/>
            <ac:picMk id="18" creationId="{F498D4C2-AC35-45FA-AA69-8546C8A530C5}"/>
          </ac:picMkLst>
        </pc:picChg>
        <pc:picChg chg="add mod">
          <ac:chgData name="Pararajasingam, Pavalaxan (Sri Lanka)" userId="85927cab-f6e5-4528-82db-dafd10c7d3fd" providerId="ADAL" clId="{5C1947C6-21FB-45C5-9832-C607E0591E2E}" dt="2022-06-18T06:02:45.213" v="2405" actId="26606"/>
          <ac:picMkLst>
            <pc:docMk/>
            <pc:sldMk cId="2013423552" sldId="280"/>
            <ac:picMk id="26" creationId="{65052D40-76C1-48C2-874D-E32961D33EA6}"/>
          </ac:picMkLst>
        </pc:picChg>
        <pc:picChg chg="del">
          <ac:chgData name="Pararajasingam, Pavalaxan (Sri Lanka)" userId="85927cab-f6e5-4528-82db-dafd10c7d3fd" providerId="ADAL" clId="{5C1947C6-21FB-45C5-9832-C607E0591E2E}" dt="2022-06-18T04:18:31.273" v="1351" actId="478"/>
          <ac:picMkLst>
            <pc:docMk/>
            <pc:sldMk cId="2013423552" sldId="280"/>
            <ac:picMk id="1026" creationId="{48045FAD-BE84-4636-A64A-FD8C468BDDFA}"/>
          </ac:picMkLst>
        </pc:picChg>
      </pc:sldChg>
      <pc:sldChg chg="addSp delSp modSp add del mod setBg delAnim delDesignElem">
        <pc:chgData name="Pararajasingam, Pavalaxan (Sri Lanka)" userId="85927cab-f6e5-4528-82db-dafd10c7d3fd" providerId="ADAL" clId="{5C1947C6-21FB-45C5-9832-C607E0591E2E}" dt="2022-06-18T04:32:11.609" v="1554" actId="47"/>
        <pc:sldMkLst>
          <pc:docMk/>
          <pc:sldMk cId="166991622" sldId="281"/>
        </pc:sldMkLst>
        <pc:spChg chg="del">
          <ac:chgData name="Pararajasingam, Pavalaxan (Sri Lanka)" userId="85927cab-f6e5-4528-82db-dafd10c7d3fd" providerId="ADAL" clId="{5C1947C6-21FB-45C5-9832-C607E0591E2E}" dt="2022-06-18T04:22:32.589" v="1441" actId="478"/>
          <ac:spMkLst>
            <pc:docMk/>
            <pc:sldMk cId="166991622" sldId="281"/>
            <ac:spMk id="2" creationId="{C2D5470C-5303-4CBB-B855-B56E21E29D92}"/>
          </ac:spMkLst>
        </pc:spChg>
        <pc:spChg chg="add del mod">
          <ac:chgData name="Pararajasingam, Pavalaxan (Sri Lanka)" userId="85927cab-f6e5-4528-82db-dafd10c7d3fd" providerId="ADAL" clId="{5C1947C6-21FB-45C5-9832-C607E0591E2E}" dt="2022-06-18T04:22:33.891" v="1442" actId="478"/>
          <ac:spMkLst>
            <pc:docMk/>
            <pc:sldMk cId="166991622" sldId="281"/>
            <ac:spMk id="4" creationId="{BCF38A57-C576-47CD-B483-D26E5ADAF8D4}"/>
          </ac:spMkLst>
        </pc:spChg>
        <pc:spChg chg="mod">
          <ac:chgData name="Pararajasingam, Pavalaxan (Sri Lanka)" userId="85927cab-f6e5-4528-82db-dafd10c7d3fd" providerId="ADAL" clId="{5C1947C6-21FB-45C5-9832-C607E0591E2E}" dt="2022-06-18T04:22:38.860" v="1444" actId="14100"/>
          <ac:spMkLst>
            <pc:docMk/>
            <pc:sldMk cId="166991622" sldId="281"/>
            <ac:spMk id="6" creationId="{8062AAD9-A0D4-4324-B84E-9FEC18AF2F90}"/>
          </ac:spMkLst>
        </pc:spChg>
        <pc:spChg chg="del">
          <ac:chgData name="Pararajasingam, Pavalaxan (Sri Lanka)" userId="85927cab-f6e5-4528-82db-dafd10c7d3fd" providerId="ADAL" clId="{5C1947C6-21FB-45C5-9832-C607E0591E2E}" dt="2022-06-18T04:22:26.771" v="1439"/>
          <ac:spMkLst>
            <pc:docMk/>
            <pc:sldMk cId="166991622" sldId="281"/>
            <ac:spMk id="23" creationId="{E009DD9B-5EE2-4C0D-8B2B-351C8C102205}"/>
          </ac:spMkLst>
        </pc:spChg>
        <pc:spChg chg="del">
          <ac:chgData name="Pararajasingam, Pavalaxan (Sri Lanka)" userId="85927cab-f6e5-4528-82db-dafd10c7d3fd" providerId="ADAL" clId="{5C1947C6-21FB-45C5-9832-C607E0591E2E}" dt="2022-06-18T04:22:26.771" v="1439"/>
          <ac:spMkLst>
            <pc:docMk/>
            <pc:sldMk cId="166991622" sldId="281"/>
            <ac:spMk id="25" creationId="{E720DB99-7745-4E75-9D96-AAB6D55C531E}"/>
          </ac:spMkLst>
        </pc:spChg>
        <pc:spChg chg="del">
          <ac:chgData name="Pararajasingam, Pavalaxan (Sri Lanka)" userId="85927cab-f6e5-4528-82db-dafd10c7d3fd" providerId="ADAL" clId="{5C1947C6-21FB-45C5-9832-C607E0591E2E}" dt="2022-06-18T04:22:26.771" v="1439"/>
          <ac:spMkLst>
            <pc:docMk/>
            <pc:sldMk cId="166991622" sldId="281"/>
            <ac:spMk id="27" creationId="{D68803C4-E159-4360-B7BB-74205C8F782D}"/>
          </ac:spMkLst>
        </pc:spChg>
        <pc:spChg chg="del">
          <ac:chgData name="Pararajasingam, Pavalaxan (Sri Lanka)" userId="85927cab-f6e5-4528-82db-dafd10c7d3fd" providerId="ADAL" clId="{5C1947C6-21FB-45C5-9832-C607E0591E2E}" dt="2022-06-18T04:22:26.771" v="1439"/>
          <ac:spMkLst>
            <pc:docMk/>
            <pc:sldMk cId="166991622" sldId="281"/>
            <ac:spMk id="29" creationId="{504B0465-3B07-49BF-BEA7-D81476246293}"/>
          </ac:spMkLst>
        </pc:spChg>
        <pc:spChg chg="del">
          <ac:chgData name="Pararajasingam, Pavalaxan (Sri Lanka)" userId="85927cab-f6e5-4528-82db-dafd10c7d3fd" providerId="ADAL" clId="{5C1947C6-21FB-45C5-9832-C607E0591E2E}" dt="2022-06-18T04:22:26.771" v="1439"/>
          <ac:spMkLst>
            <pc:docMk/>
            <pc:sldMk cId="166991622" sldId="281"/>
            <ac:spMk id="31" creationId="{49B7FFA5-14CB-4A4F-9BCC-CA3AA5D9D276}"/>
          </ac:spMkLst>
        </pc:spChg>
        <pc:spChg chg="del">
          <ac:chgData name="Pararajasingam, Pavalaxan (Sri Lanka)" userId="85927cab-f6e5-4528-82db-dafd10c7d3fd" providerId="ADAL" clId="{5C1947C6-21FB-45C5-9832-C607E0591E2E}" dt="2022-06-18T04:22:26.771" v="1439"/>
          <ac:spMkLst>
            <pc:docMk/>
            <pc:sldMk cId="166991622" sldId="281"/>
            <ac:spMk id="33" creationId="{04E48745-7512-4EC2-9E20-9092D12150CA}"/>
          </ac:spMkLst>
        </pc:spChg>
        <pc:picChg chg="del">
          <ac:chgData name="Pararajasingam, Pavalaxan (Sri Lanka)" userId="85927cab-f6e5-4528-82db-dafd10c7d3fd" providerId="ADAL" clId="{5C1947C6-21FB-45C5-9832-C607E0591E2E}" dt="2022-06-18T04:22:29.975" v="1440" actId="478"/>
          <ac:picMkLst>
            <pc:docMk/>
            <pc:sldMk cId="166991622" sldId="281"/>
            <ac:picMk id="26" creationId="{65052D40-76C1-48C2-874D-E32961D33EA6}"/>
          </ac:picMkLst>
        </pc:picChg>
      </pc:sldChg>
      <pc:sldChg chg="modSp new mod">
        <pc:chgData name="Pararajasingam, Pavalaxan (Sri Lanka)" userId="85927cab-f6e5-4528-82db-dafd10c7d3fd" providerId="ADAL" clId="{5C1947C6-21FB-45C5-9832-C607E0591E2E}" dt="2022-06-18T04:54:52.452" v="1685" actId="20577"/>
        <pc:sldMkLst>
          <pc:docMk/>
          <pc:sldMk cId="598397185" sldId="282"/>
        </pc:sldMkLst>
        <pc:spChg chg="mod">
          <ac:chgData name="Pararajasingam, Pavalaxan (Sri Lanka)" userId="85927cab-f6e5-4528-82db-dafd10c7d3fd" providerId="ADAL" clId="{5C1947C6-21FB-45C5-9832-C607E0591E2E}" dt="2022-06-18T04:54:52.452" v="1685" actId="20577"/>
          <ac:spMkLst>
            <pc:docMk/>
            <pc:sldMk cId="598397185" sldId="282"/>
            <ac:spMk id="2" creationId="{C3E24AC1-F17F-476D-802E-7DA954897848}"/>
          </ac:spMkLst>
        </pc:spChg>
        <pc:spChg chg="mod">
          <ac:chgData name="Pararajasingam, Pavalaxan (Sri Lanka)" userId="85927cab-f6e5-4528-82db-dafd10c7d3fd" providerId="ADAL" clId="{5C1947C6-21FB-45C5-9832-C607E0591E2E}" dt="2022-06-18T04:25:27.661" v="1497" actId="20577"/>
          <ac:spMkLst>
            <pc:docMk/>
            <pc:sldMk cId="598397185" sldId="282"/>
            <ac:spMk id="3" creationId="{4C0E7B64-F7AF-417C-94D8-EC4C4D4D707D}"/>
          </ac:spMkLst>
        </pc:spChg>
      </pc:sldChg>
      <pc:sldChg chg="modSp add mod">
        <pc:chgData name="Pararajasingam, Pavalaxan (Sri Lanka)" userId="85927cab-f6e5-4528-82db-dafd10c7d3fd" providerId="ADAL" clId="{5C1947C6-21FB-45C5-9832-C607E0591E2E}" dt="2022-06-18T04:55:01.206" v="1692" actId="20577"/>
        <pc:sldMkLst>
          <pc:docMk/>
          <pc:sldMk cId="1667911014" sldId="283"/>
        </pc:sldMkLst>
        <pc:spChg chg="mod">
          <ac:chgData name="Pararajasingam, Pavalaxan (Sri Lanka)" userId="85927cab-f6e5-4528-82db-dafd10c7d3fd" providerId="ADAL" clId="{5C1947C6-21FB-45C5-9832-C607E0591E2E}" dt="2022-06-18T04:55:01.206" v="1692" actId="20577"/>
          <ac:spMkLst>
            <pc:docMk/>
            <pc:sldMk cId="1667911014" sldId="283"/>
            <ac:spMk id="2" creationId="{C3E24AC1-F17F-476D-802E-7DA954897848}"/>
          </ac:spMkLst>
        </pc:spChg>
        <pc:spChg chg="mod">
          <ac:chgData name="Pararajasingam, Pavalaxan (Sri Lanka)" userId="85927cab-f6e5-4528-82db-dafd10c7d3fd" providerId="ADAL" clId="{5C1947C6-21FB-45C5-9832-C607E0591E2E}" dt="2022-06-18T04:31:59.771" v="1552" actId="20577"/>
          <ac:spMkLst>
            <pc:docMk/>
            <pc:sldMk cId="1667911014" sldId="283"/>
            <ac:spMk id="3" creationId="{4C0E7B64-F7AF-417C-94D8-EC4C4D4D707D}"/>
          </ac:spMkLst>
        </pc:spChg>
      </pc:sldChg>
      <pc:sldChg chg="addSp delSp modSp add mod setBg addAnim delAnim">
        <pc:chgData name="Pararajasingam, Pavalaxan (Sri Lanka)" userId="85927cab-f6e5-4528-82db-dafd10c7d3fd" providerId="ADAL" clId="{5C1947C6-21FB-45C5-9832-C607E0591E2E}" dt="2022-06-18T04:34:30.218" v="1588" actId="26606"/>
        <pc:sldMkLst>
          <pc:docMk/>
          <pc:sldMk cId="3293923238" sldId="284"/>
        </pc:sldMkLst>
        <pc:spChg chg="mod">
          <ac:chgData name="Pararajasingam, Pavalaxan (Sri Lanka)" userId="85927cab-f6e5-4528-82db-dafd10c7d3fd" providerId="ADAL" clId="{5C1947C6-21FB-45C5-9832-C607E0591E2E}" dt="2022-06-18T04:34:30.218" v="1588" actId="26606"/>
          <ac:spMkLst>
            <pc:docMk/>
            <pc:sldMk cId="3293923238" sldId="284"/>
            <ac:spMk id="2" creationId="{C3E24AC1-F17F-476D-802E-7DA954897848}"/>
          </ac:spMkLst>
        </pc:spChg>
        <pc:spChg chg="del">
          <ac:chgData name="Pararajasingam, Pavalaxan (Sri Lanka)" userId="85927cab-f6e5-4528-82db-dafd10c7d3fd" providerId="ADAL" clId="{5C1947C6-21FB-45C5-9832-C607E0591E2E}" dt="2022-06-18T04:33:21.305" v="1559" actId="478"/>
          <ac:spMkLst>
            <pc:docMk/>
            <pc:sldMk cId="3293923238" sldId="284"/>
            <ac:spMk id="3" creationId="{4C0E7B64-F7AF-417C-94D8-EC4C4D4D707D}"/>
          </ac:spMkLst>
        </pc:spChg>
        <pc:spChg chg="add del mod">
          <ac:chgData name="Pararajasingam, Pavalaxan (Sri Lanka)" userId="85927cab-f6e5-4528-82db-dafd10c7d3fd" providerId="ADAL" clId="{5C1947C6-21FB-45C5-9832-C607E0591E2E}" dt="2022-06-18T04:33:29.145" v="1561" actId="478"/>
          <ac:spMkLst>
            <pc:docMk/>
            <pc:sldMk cId="3293923238" sldId="284"/>
            <ac:spMk id="5" creationId="{DA60A083-D888-4796-A4F7-3B6785BD5C94}"/>
          </ac:spMkLst>
        </pc:spChg>
        <pc:spChg chg="add del">
          <ac:chgData name="Pararajasingam, Pavalaxan (Sri Lanka)" userId="85927cab-f6e5-4528-82db-dafd10c7d3fd" providerId="ADAL" clId="{5C1947C6-21FB-45C5-9832-C607E0591E2E}" dt="2022-06-18T04:34:21.009" v="1579" actId="26606"/>
          <ac:spMkLst>
            <pc:docMk/>
            <pc:sldMk cId="3293923238" sldId="284"/>
            <ac:spMk id="7172" creationId="{7049A7D3-684C-4C59-A4B6-7B308A6AD34D}"/>
          </ac:spMkLst>
        </pc:spChg>
        <pc:spChg chg="add del">
          <ac:chgData name="Pararajasingam, Pavalaxan (Sri Lanka)" userId="85927cab-f6e5-4528-82db-dafd10c7d3fd" providerId="ADAL" clId="{5C1947C6-21FB-45C5-9832-C607E0591E2E}" dt="2022-06-18T04:34:21.009" v="1579" actId="26606"/>
          <ac:spMkLst>
            <pc:docMk/>
            <pc:sldMk cId="3293923238" sldId="284"/>
            <ac:spMk id="7173" creationId="{D7B1087B-C592-40E7-B532-60B453A2FE6A}"/>
          </ac:spMkLst>
        </pc:spChg>
        <pc:spChg chg="add del">
          <ac:chgData name="Pararajasingam, Pavalaxan (Sri Lanka)" userId="85927cab-f6e5-4528-82db-dafd10c7d3fd" providerId="ADAL" clId="{5C1947C6-21FB-45C5-9832-C607E0591E2E}" dt="2022-06-18T04:34:21.009" v="1579" actId="26606"/>
          <ac:spMkLst>
            <pc:docMk/>
            <pc:sldMk cId="3293923238" sldId="284"/>
            <ac:spMk id="7174" creationId="{14AE7447-E8F8-4A0F-9E3D-94842BFF886E}"/>
          </ac:spMkLst>
        </pc:spChg>
        <pc:spChg chg="add del">
          <ac:chgData name="Pararajasingam, Pavalaxan (Sri Lanka)" userId="85927cab-f6e5-4528-82db-dafd10c7d3fd" providerId="ADAL" clId="{5C1947C6-21FB-45C5-9832-C607E0591E2E}" dt="2022-06-18T04:34:08.173" v="1577" actId="26606"/>
          <ac:spMkLst>
            <pc:docMk/>
            <pc:sldMk cId="3293923238" sldId="284"/>
            <ac:spMk id="7175" creationId="{2550AE69-AC86-4188-83E5-A856C4F1DCFF}"/>
          </ac:spMkLst>
        </pc:spChg>
        <pc:spChg chg="add del">
          <ac:chgData name="Pararajasingam, Pavalaxan (Sri Lanka)" userId="85927cab-f6e5-4528-82db-dafd10c7d3fd" providerId="ADAL" clId="{5C1947C6-21FB-45C5-9832-C607E0591E2E}" dt="2022-06-18T04:34:08.173" v="1577" actId="26606"/>
          <ac:spMkLst>
            <pc:docMk/>
            <pc:sldMk cId="3293923238" sldId="284"/>
            <ac:spMk id="7177" creationId="{EC4CA156-2C9D-4F0C-B229-88D8B5E17BCF}"/>
          </ac:spMkLst>
        </pc:spChg>
        <pc:spChg chg="add del">
          <ac:chgData name="Pararajasingam, Pavalaxan (Sri Lanka)" userId="85927cab-f6e5-4528-82db-dafd10c7d3fd" providerId="ADAL" clId="{5C1947C6-21FB-45C5-9832-C607E0591E2E}" dt="2022-06-18T04:34:08.173" v="1577" actId="26606"/>
          <ac:spMkLst>
            <pc:docMk/>
            <pc:sldMk cId="3293923238" sldId="284"/>
            <ac:spMk id="7179" creationId="{D7361ED3-EBE5-4EFC-8DA3-D0CE4BF2F4B1}"/>
          </ac:spMkLst>
        </pc:spChg>
        <pc:spChg chg="add del">
          <ac:chgData name="Pararajasingam, Pavalaxan (Sri Lanka)" userId="85927cab-f6e5-4528-82db-dafd10c7d3fd" providerId="ADAL" clId="{5C1947C6-21FB-45C5-9832-C607E0591E2E}" dt="2022-06-18T04:34:21.009" v="1579" actId="26606"/>
          <ac:spMkLst>
            <pc:docMk/>
            <pc:sldMk cId="3293923238" sldId="284"/>
            <ac:spMk id="7184" creationId="{0680B5D0-24EC-465A-A0E6-C4DF951E0043}"/>
          </ac:spMkLst>
        </pc:spChg>
        <pc:spChg chg="add del">
          <ac:chgData name="Pararajasingam, Pavalaxan (Sri Lanka)" userId="85927cab-f6e5-4528-82db-dafd10c7d3fd" providerId="ADAL" clId="{5C1947C6-21FB-45C5-9832-C607E0591E2E}" dt="2022-06-18T04:34:08.173" v="1577" actId="26606"/>
          <ac:spMkLst>
            <pc:docMk/>
            <pc:sldMk cId="3293923238" sldId="284"/>
            <ac:spMk id="7185" creationId="{19A1D830-E73C-47A9-A534-323CEEFF5B32}"/>
          </ac:spMkLst>
        </pc:spChg>
        <pc:spChg chg="add del">
          <ac:chgData name="Pararajasingam, Pavalaxan (Sri Lanka)" userId="85927cab-f6e5-4528-82db-dafd10c7d3fd" providerId="ADAL" clId="{5C1947C6-21FB-45C5-9832-C607E0591E2E}" dt="2022-06-18T04:34:21.009" v="1579" actId="26606"/>
          <ac:spMkLst>
            <pc:docMk/>
            <pc:sldMk cId="3293923238" sldId="284"/>
            <ac:spMk id="7186" creationId="{30BF1B50-A83E-4ED6-A2AA-C943C1F89F85}"/>
          </ac:spMkLst>
        </pc:spChg>
        <pc:spChg chg="add del">
          <ac:chgData name="Pararajasingam, Pavalaxan (Sri Lanka)" userId="85927cab-f6e5-4528-82db-dafd10c7d3fd" providerId="ADAL" clId="{5C1947C6-21FB-45C5-9832-C607E0591E2E}" dt="2022-06-18T04:34:08.173" v="1577" actId="26606"/>
          <ac:spMkLst>
            <pc:docMk/>
            <pc:sldMk cId="3293923238" sldId="284"/>
            <ac:spMk id="7187" creationId="{8F69FBEC-4C47-4288-962D-3FC20C79F3F5}"/>
          </ac:spMkLst>
        </pc:spChg>
        <pc:spChg chg="add del">
          <ac:chgData name="Pararajasingam, Pavalaxan (Sri Lanka)" userId="85927cab-f6e5-4528-82db-dafd10c7d3fd" providerId="ADAL" clId="{5C1947C6-21FB-45C5-9832-C607E0591E2E}" dt="2022-06-18T04:34:21.009" v="1579" actId="26606"/>
          <ac:spMkLst>
            <pc:docMk/>
            <pc:sldMk cId="3293923238" sldId="284"/>
            <ac:spMk id="7188" creationId="{1F31E8B2-210B-4B90-83BB-3B180732EF38}"/>
          </ac:spMkLst>
        </pc:spChg>
        <pc:spChg chg="add del">
          <ac:chgData name="Pararajasingam, Pavalaxan (Sri Lanka)" userId="85927cab-f6e5-4528-82db-dafd10c7d3fd" providerId="ADAL" clId="{5C1947C6-21FB-45C5-9832-C607E0591E2E}" dt="2022-06-18T04:34:23.504" v="1581" actId="26606"/>
          <ac:spMkLst>
            <pc:docMk/>
            <pc:sldMk cId="3293923238" sldId="284"/>
            <ac:spMk id="7191" creationId="{248BD5A8-902E-46F3-9C9F-F939987C5E32}"/>
          </ac:spMkLst>
        </pc:spChg>
        <pc:spChg chg="add del">
          <ac:chgData name="Pararajasingam, Pavalaxan (Sri Lanka)" userId="85927cab-f6e5-4528-82db-dafd10c7d3fd" providerId="ADAL" clId="{5C1947C6-21FB-45C5-9832-C607E0591E2E}" dt="2022-06-18T04:34:21.009" v="1579" actId="26606"/>
          <ac:spMkLst>
            <pc:docMk/>
            <pc:sldMk cId="3293923238" sldId="284"/>
            <ac:spMk id="7192" creationId="{6B387409-2B98-40F8-A65F-EF7CF989512F}"/>
          </ac:spMkLst>
        </pc:spChg>
        <pc:spChg chg="add del">
          <ac:chgData name="Pararajasingam, Pavalaxan (Sri Lanka)" userId="85927cab-f6e5-4528-82db-dafd10c7d3fd" providerId="ADAL" clId="{5C1947C6-21FB-45C5-9832-C607E0591E2E}" dt="2022-06-18T04:34:23.504" v="1581" actId="26606"/>
          <ac:spMkLst>
            <pc:docMk/>
            <pc:sldMk cId="3293923238" sldId="284"/>
            <ac:spMk id="7197" creationId="{7049A7D3-684C-4C59-A4B6-7B308A6AD34D}"/>
          </ac:spMkLst>
        </pc:spChg>
        <pc:spChg chg="add del">
          <ac:chgData name="Pararajasingam, Pavalaxan (Sri Lanka)" userId="85927cab-f6e5-4528-82db-dafd10c7d3fd" providerId="ADAL" clId="{5C1947C6-21FB-45C5-9832-C607E0591E2E}" dt="2022-06-18T04:34:23.504" v="1581" actId="26606"/>
          <ac:spMkLst>
            <pc:docMk/>
            <pc:sldMk cId="3293923238" sldId="284"/>
            <ac:spMk id="7198" creationId="{D7B1087B-C592-40E7-B532-60B453A2FE6A}"/>
          </ac:spMkLst>
        </pc:spChg>
        <pc:spChg chg="add del">
          <ac:chgData name="Pararajasingam, Pavalaxan (Sri Lanka)" userId="85927cab-f6e5-4528-82db-dafd10c7d3fd" providerId="ADAL" clId="{5C1947C6-21FB-45C5-9832-C607E0591E2E}" dt="2022-06-18T04:34:23.504" v="1581" actId="26606"/>
          <ac:spMkLst>
            <pc:docMk/>
            <pc:sldMk cId="3293923238" sldId="284"/>
            <ac:spMk id="7199" creationId="{14AE7447-E8F8-4A0F-9E3D-94842BFF886E}"/>
          </ac:spMkLst>
        </pc:spChg>
        <pc:spChg chg="add del">
          <ac:chgData name="Pararajasingam, Pavalaxan (Sri Lanka)" userId="85927cab-f6e5-4528-82db-dafd10c7d3fd" providerId="ADAL" clId="{5C1947C6-21FB-45C5-9832-C607E0591E2E}" dt="2022-06-18T04:34:23.504" v="1581" actId="26606"/>
          <ac:spMkLst>
            <pc:docMk/>
            <pc:sldMk cId="3293923238" sldId="284"/>
            <ac:spMk id="7201" creationId="{FF0965A7-524A-44F1-B044-48411EA4FD85}"/>
          </ac:spMkLst>
        </pc:spChg>
        <pc:spChg chg="add del">
          <ac:chgData name="Pararajasingam, Pavalaxan (Sri Lanka)" userId="85927cab-f6e5-4528-82db-dafd10c7d3fd" providerId="ADAL" clId="{5C1947C6-21FB-45C5-9832-C607E0591E2E}" dt="2022-06-18T04:34:23.504" v="1581" actId="26606"/>
          <ac:spMkLst>
            <pc:docMk/>
            <pc:sldMk cId="3293923238" sldId="284"/>
            <ac:spMk id="7202" creationId="{58EE5433-7B78-4432-965F-8790C3F425BE}"/>
          </ac:spMkLst>
        </pc:spChg>
        <pc:spChg chg="add del">
          <ac:chgData name="Pararajasingam, Pavalaxan (Sri Lanka)" userId="85927cab-f6e5-4528-82db-dafd10c7d3fd" providerId="ADAL" clId="{5C1947C6-21FB-45C5-9832-C607E0591E2E}" dt="2022-06-18T04:34:23.504" v="1581" actId="26606"/>
          <ac:spMkLst>
            <pc:docMk/>
            <pc:sldMk cId="3293923238" sldId="284"/>
            <ac:spMk id="7203" creationId="{8F7AAA96-ECD9-48EA-B942-1172BB519BB0}"/>
          </ac:spMkLst>
        </pc:spChg>
        <pc:spChg chg="add del">
          <ac:chgData name="Pararajasingam, Pavalaxan (Sri Lanka)" userId="85927cab-f6e5-4528-82db-dafd10c7d3fd" providerId="ADAL" clId="{5C1947C6-21FB-45C5-9832-C607E0591E2E}" dt="2022-06-18T04:34:26.389" v="1583" actId="26606"/>
          <ac:spMkLst>
            <pc:docMk/>
            <pc:sldMk cId="3293923238" sldId="284"/>
            <ac:spMk id="7208" creationId="{7049A7D3-684C-4C59-A4B6-7B308A6AD34D}"/>
          </ac:spMkLst>
        </pc:spChg>
        <pc:spChg chg="add del">
          <ac:chgData name="Pararajasingam, Pavalaxan (Sri Lanka)" userId="85927cab-f6e5-4528-82db-dafd10c7d3fd" providerId="ADAL" clId="{5C1947C6-21FB-45C5-9832-C607E0591E2E}" dt="2022-06-18T04:34:26.389" v="1583" actId="26606"/>
          <ac:spMkLst>
            <pc:docMk/>
            <pc:sldMk cId="3293923238" sldId="284"/>
            <ac:spMk id="7209" creationId="{D7B1087B-C592-40E7-B532-60B453A2FE6A}"/>
          </ac:spMkLst>
        </pc:spChg>
        <pc:spChg chg="add del">
          <ac:chgData name="Pararajasingam, Pavalaxan (Sri Lanka)" userId="85927cab-f6e5-4528-82db-dafd10c7d3fd" providerId="ADAL" clId="{5C1947C6-21FB-45C5-9832-C607E0591E2E}" dt="2022-06-18T04:34:26.389" v="1583" actId="26606"/>
          <ac:spMkLst>
            <pc:docMk/>
            <pc:sldMk cId="3293923238" sldId="284"/>
            <ac:spMk id="7210" creationId="{14AE7447-E8F8-4A0F-9E3D-94842BFF886E}"/>
          </ac:spMkLst>
        </pc:spChg>
        <pc:spChg chg="add del">
          <ac:chgData name="Pararajasingam, Pavalaxan (Sri Lanka)" userId="85927cab-f6e5-4528-82db-dafd10c7d3fd" providerId="ADAL" clId="{5C1947C6-21FB-45C5-9832-C607E0591E2E}" dt="2022-06-18T04:34:26.389" v="1583" actId="26606"/>
          <ac:spMkLst>
            <pc:docMk/>
            <pc:sldMk cId="3293923238" sldId="284"/>
            <ac:spMk id="7214" creationId="{0680B5D0-24EC-465A-A0E6-C4DF951E0043}"/>
          </ac:spMkLst>
        </pc:spChg>
        <pc:spChg chg="add del">
          <ac:chgData name="Pararajasingam, Pavalaxan (Sri Lanka)" userId="85927cab-f6e5-4528-82db-dafd10c7d3fd" providerId="ADAL" clId="{5C1947C6-21FB-45C5-9832-C607E0591E2E}" dt="2022-06-18T04:34:26.389" v="1583" actId="26606"/>
          <ac:spMkLst>
            <pc:docMk/>
            <pc:sldMk cId="3293923238" sldId="284"/>
            <ac:spMk id="7215" creationId="{30BF1B50-A83E-4ED6-A2AA-C943C1F89F85}"/>
          </ac:spMkLst>
        </pc:spChg>
        <pc:spChg chg="add del">
          <ac:chgData name="Pararajasingam, Pavalaxan (Sri Lanka)" userId="85927cab-f6e5-4528-82db-dafd10c7d3fd" providerId="ADAL" clId="{5C1947C6-21FB-45C5-9832-C607E0591E2E}" dt="2022-06-18T04:34:26.389" v="1583" actId="26606"/>
          <ac:spMkLst>
            <pc:docMk/>
            <pc:sldMk cId="3293923238" sldId="284"/>
            <ac:spMk id="7216" creationId="{1F31E8B2-210B-4B90-83BB-3B180732EF38}"/>
          </ac:spMkLst>
        </pc:spChg>
        <pc:spChg chg="add del">
          <ac:chgData name="Pararajasingam, Pavalaxan (Sri Lanka)" userId="85927cab-f6e5-4528-82db-dafd10c7d3fd" providerId="ADAL" clId="{5C1947C6-21FB-45C5-9832-C607E0591E2E}" dt="2022-06-18T04:34:26.389" v="1583" actId="26606"/>
          <ac:spMkLst>
            <pc:docMk/>
            <pc:sldMk cId="3293923238" sldId="284"/>
            <ac:spMk id="7217" creationId="{6B387409-2B98-40F8-A65F-EF7CF989512F}"/>
          </ac:spMkLst>
        </pc:spChg>
        <pc:spChg chg="add del">
          <ac:chgData name="Pararajasingam, Pavalaxan (Sri Lanka)" userId="85927cab-f6e5-4528-82db-dafd10c7d3fd" providerId="ADAL" clId="{5C1947C6-21FB-45C5-9832-C607E0591E2E}" dt="2022-06-18T04:34:27.959" v="1585" actId="26606"/>
          <ac:spMkLst>
            <pc:docMk/>
            <pc:sldMk cId="3293923238" sldId="284"/>
            <ac:spMk id="7220" creationId="{7049A7D3-684C-4C59-A4B6-7B308A6AD34D}"/>
          </ac:spMkLst>
        </pc:spChg>
        <pc:spChg chg="add del">
          <ac:chgData name="Pararajasingam, Pavalaxan (Sri Lanka)" userId="85927cab-f6e5-4528-82db-dafd10c7d3fd" providerId="ADAL" clId="{5C1947C6-21FB-45C5-9832-C607E0591E2E}" dt="2022-06-18T04:34:27.959" v="1585" actId="26606"/>
          <ac:spMkLst>
            <pc:docMk/>
            <pc:sldMk cId="3293923238" sldId="284"/>
            <ac:spMk id="7221" creationId="{D7B1087B-C592-40E7-B532-60B453A2FE6A}"/>
          </ac:spMkLst>
        </pc:spChg>
        <pc:spChg chg="add del">
          <ac:chgData name="Pararajasingam, Pavalaxan (Sri Lanka)" userId="85927cab-f6e5-4528-82db-dafd10c7d3fd" providerId="ADAL" clId="{5C1947C6-21FB-45C5-9832-C607E0591E2E}" dt="2022-06-18T04:34:27.959" v="1585" actId="26606"/>
          <ac:spMkLst>
            <pc:docMk/>
            <pc:sldMk cId="3293923238" sldId="284"/>
            <ac:spMk id="7222" creationId="{14AE7447-E8F8-4A0F-9E3D-94842BFF886E}"/>
          </ac:spMkLst>
        </pc:spChg>
        <pc:spChg chg="add del">
          <ac:chgData name="Pararajasingam, Pavalaxan (Sri Lanka)" userId="85927cab-f6e5-4528-82db-dafd10c7d3fd" providerId="ADAL" clId="{5C1947C6-21FB-45C5-9832-C607E0591E2E}" dt="2022-06-18T04:34:27.959" v="1585" actId="26606"/>
          <ac:spMkLst>
            <pc:docMk/>
            <pc:sldMk cId="3293923238" sldId="284"/>
            <ac:spMk id="7224" creationId="{FF0965A7-524A-44F1-B044-48411EA4FD85}"/>
          </ac:spMkLst>
        </pc:spChg>
        <pc:spChg chg="add del">
          <ac:chgData name="Pararajasingam, Pavalaxan (Sri Lanka)" userId="85927cab-f6e5-4528-82db-dafd10c7d3fd" providerId="ADAL" clId="{5C1947C6-21FB-45C5-9832-C607E0591E2E}" dt="2022-06-18T04:34:27.959" v="1585" actId="26606"/>
          <ac:spMkLst>
            <pc:docMk/>
            <pc:sldMk cId="3293923238" sldId="284"/>
            <ac:spMk id="7225" creationId="{58EE5433-7B78-4432-965F-8790C3F425BE}"/>
          </ac:spMkLst>
        </pc:spChg>
        <pc:spChg chg="add del">
          <ac:chgData name="Pararajasingam, Pavalaxan (Sri Lanka)" userId="85927cab-f6e5-4528-82db-dafd10c7d3fd" providerId="ADAL" clId="{5C1947C6-21FB-45C5-9832-C607E0591E2E}" dt="2022-06-18T04:34:27.959" v="1585" actId="26606"/>
          <ac:spMkLst>
            <pc:docMk/>
            <pc:sldMk cId="3293923238" sldId="284"/>
            <ac:spMk id="7226" creationId="{8F7AAA96-ECD9-48EA-B942-1172BB519BB0}"/>
          </ac:spMkLst>
        </pc:spChg>
        <pc:spChg chg="add del">
          <ac:chgData name="Pararajasingam, Pavalaxan (Sri Lanka)" userId="85927cab-f6e5-4528-82db-dafd10c7d3fd" providerId="ADAL" clId="{5C1947C6-21FB-45C5-9832-C607E0591E2E}" dt="2022-06-18T04:34:27.959" v="1585" actId="26606"/>
          <ac:spMkLst>
            <pc:docMk/>
            <pc:sldMk cId="3293923238" sldId="284"/>
            <ac:spMk id="7227" creationId="{248BD5A8-902E-46F3-9C9F-F939987C5E32}"/>
          </ac:spMkLst>
        </pc:spChg>
        <pc:spChg chg="add del">
          <ac:chgData name="Pararajasingam, Pavalaxan (Sri Lanka)" userId="85927cab-f6e5-4528-82db-dafd10c7d3fd" providerId="ADAL" clId="{5C1947C6-21FB-45C5-9832-C607E0591E2E}" dt="2022-06-18T04:34:30.111" v="1587" actId="26606"/>
          <ac:spMkLst>
            <pc:docMk/>
            <pc:sldMk cId="3293923238" sldId="284"/>
            <ac:spMk id="7232" creationId="{7049A7D3-684C-4C59-A4B6-7B308A6AD34D}"/>
          </ac:spMkLst>
        </pc:spChg>
        <pc:spChg chg="add del">
          <ac:chgData name="Pararajasingam, Pavalaxan (Sri Lanka)" userId="85927cab-f6e5-4528-82db-dafd10c7d3fd" providerId="ADAL" clId="{5C1947C6-21FB-45C5-9832-C607E0591E2E}" dt="2022-06-18T04:34:30.111" v="1587" actId="26606"/>
          <ac:spMkLst>
            <pc:docMk/>
            <pc:sldMk cId="3293923238" sldId="284"/>
            <ac:spMk id="7233" creationId="{D7B1087B-C592-40E7-B532-60B453A2FE6A}"/>
          </ac:spMkLst>
        </pc:spChg>
        <pc:spChg chg="add del">
          <ac:chgData name="Pararajasingam, Pavalaxan (Sri Lanka)" userId="85927cab-f6e5-4528-82db-dafd10c7d3fd" providerId="ADAL" clId="{5C1947C6-21FB-45C5-9832-C607E0591E2E}" dt="2022-06-18T04:34:30.111" v="1587" actId="26606"/>
          <ac:spMkLst>
            <pc:docMk/>
            <pc:sldMk cId="3293923238" sldId="284"/>
            <ac:spMk id="7234" creationId="{14AE7447-E8F8-4A0F-9E3D-94842BFF886E}"/>
          </ac:spMkLst>
        </pc:spChg>
        <pc:spChg chg="add del">
          <ac:chgData name="Pararajasingam, Pavalaxan (Sri Lanka)" userId="85927cab-f6e5-4528-82db-dafd10c7d3fd" providerId="ADAL" clId="{5C1947C6-21FB-45C5-9832-C607E0591E2E}" dt="2022-06-18T04:34:30.111" v="1587" actId="26606"/>
          <ac:spMkLst>
            <pc:docMk/>
            <pc:sldMk cId="3293923238" sldId="284"/>
            <ac:spMk id="7238" creationId="{0680B5D0-24EC-465A-A0E6-C4DF951E0043}"/>
          </ac:spMkLst>
        </pc:spChg>
        <pc:spChg chg="add del">
          <ac:chgData name="Pararajasingam, Pavalaxan (Sri Lanka)" userId="85927cab-f6e5-4528-82db-dafd10c7d3fd" providerId="ADAL" clId="{5C1947C6-21FB-45C5-9832-C607E0591E2E}" dt="2022-06-18T04:34:30.111" v="1587" actId="26606"/>
          <ac:spMkLst>
            <pc:docMk/>
            <pc:sldMk cId="3293923238" sldId="284"/>
            <ac:spMk id="7239" creationId="{30BF1B50-A83E-4ED6-A2AA-C943C1F89F85}"/>
          </ac:spMkLst>
        </pc:spChg>
        <pc:spChg chg="add del">
          <ac:chgData name="Pararajasingam, Pavalaxan (Sri Lanka)" userId="85927cab-f6e5-4528-82db-dafd10c7d3fd" providerId="ADAL" clId="{5C1947C6-21FB-45C5-9832-C607E0591E2E}" dt="2022-06-18T04:34:30.111" v="1587" actId="26606"/>
          <ac:spMkLst>
            <pc:docMk/>
            <pc:sldMk cId="3293923238" sldId="284"/>
            <ac:spMk id="7240" creationId="{1F31E8B2-210B-4B90-83BB-3B180732EF38}"/>
          </ac:spMkLst>
        </pc:spChg>
        <pc:spChg chg="add del">
          <ac:chgData name="Pararajasingam, Pavalaxan (Sri Lanka)" userId="85927cab-f6e5-4528-82db-dafd10c7d3fd" providerId="ADAL" clId="{5C1947C6-21FB-45C5-9832-C607E0591E2E}" dt="2022-06-18T04:34:30.111" v="1587" actId="26606"/>
          <ac:spMkLst>
            <pc:docMk/>
            <pc:sldMk cId="3293923238" sldId="284"/>
            <ac:spMk id="7241" creationId="{6B387409-2B98-40F8-A65F-EF7CF989512F}"/>
          </ac:spMkLst>
        </pc:spChg>
        <pc:spChg chg="add">
          <ac:chgData name="Pararajasingam, Pavalaxan (Sri Lanka)" userId="85927cab-f6e5-4528-82db-dafd10c7d3fd" providerId="ADAL" clId="{5C1947C6-21FB-45C5-9832-C607E0591E2E}" dt="2022-06-18T04:34:30.218" v="1588" actId="26606"/>
          <ac:spMkLst>
            <pc:docMk/>
            <pc:sldMk cId="3293923238" sldId="284"/>
            <ac:spMk id="7244" creationId="{7049A7D3-684C-4C59-A4B6-7B308A6AD34D}"/>
          </ac:spMkLst>
        </pc:spChg>
        <pc:spChg chg="add">
          <ac:chgData name="Pararajasingam, Pavalaxan (Sri Lanka)" userId="85927cab-f6e5-4528-82db-dafd10c7d3fd" providerId="ADAL" clId="{5C1947C6-21FB-45C5-9832-C607E0591E2E}" dt="2022-06-18T04:34:30.218" v="1588" actId="26606"/>
          <ac:spMkLst>
            <pc:docMk/>
            <pc:sldMk cId="3293923238" sldId="284"/>
            <ac:spMk id="7245" creationId="{D7B1087B-C592-40E7-B532-60B453A2FE6A}"/>
          </ac:spMkLst>
        </pc:spChg>
        <pc:spChg chg="add">
          <ac:chgData name="Pararajasingam, Pavalaxan (Sri Lanka)" userId="85927cab-f6e5-4528-82db-dafd10c7d3fd" providerId="ADAL" clId="{5C1947C6-21FB-45C5-9832-C607E0591E2E}" dt="2022-06-18T04:34:30.218" v="1588" actId="26606"/>
          <ac:spMkLst>
            <pc:docMk/>
            <pc:sldMk cId="3293923238" sldId="284"/>
            <ac:spMk id="7246" creationId="{14AE7447-E8F8-4A0F-9E3D-94842BFF886E}"/>
          </ac:spMkLst>
        </pc:spChg>
        <pc:spChg chg="add">
          <ac:chgData name="Pararajasingam, Pavalaxan (Sri Lanka)" userId="85927cab-f6e5-4528-82db-dafd10c7d3fd" providerId="ADAL" clId="{5C1947C6-21FB-45C5-9832-C607E0591E2E}" dt="2022-06-18T04:34:30.218" v="1588" actId="26606"/>
          <ac:spMkLst>
            <pc:docMk/>
            <pc:sldMk cId="3293923238" sldId="284"/>
            <ac:spMk id="7248" creationId="{FF0965A7-524A-44F1-B044-48411EA4FD85}"/>
          </ac:spMkLst>
        </pc:spChg>
        <pc:spChg chg="add">
          <ac:chgData name="Pararajasingam, Pavalaxan (Sri Lanka)" userId="85927cab-f6e5-4528-82db-dafd10c7d3fd" providerId="ADAL" clId="{5C1947C6-21FB-45C5-9832-C607E0591E2E}" dt="2022-06-18T04:34:30.218" v="1588" actId="26606"/>
          <ac:spMkLst>
            <pc:docMk/>
            <pc:sldMk cId="3293923238" sldId="284"/>
            <ac:spMk id="7249" creationId="{58EE5433-7B78-4432-965F-8790C3F425BE}"/>
          </ac:spMkLst>
        </pc:spChg>
        <pc:spChg chg="add">
          <ac:chgData name="Pararajasingam, Pavalaxan (Sri Lanka)" userId="85927cab-f6e5-4528-82db-dafd10c7d3fd" providerId="ADAL" clId="{5C1947C6-21FB-45C5-9832-C607E0591E2E}" dt="2022-06-18T04:34:30.218" v="1588" actId="26606"/>
          <ac:spMkLst>
            <pc:docMk/>
            <pc:sldMk cId="3293923238" sldId="284"/>
            <ac:spMk id="7250" creationId="{8F7AAA96-ECD9-48EA-B942-1172BB519BB0}"/>
          </ac:spMkLst>
        </pc:spChg>
        <pc:spChg chg="add">
          <ac:chgData name="Pararajasingam, Pavalaxan (Sri Lanka)" userId="85927cab-f6e5-4528-82db-dafd10c7d3fd" providerId="ADAL" clId="{5C1947C6-21FB-45C5-9832-C607E0591E2E}" dt="2022-06-18T04:34:30.218" v="1588" actId="26606"/>
          <ac:spMkLst>
            <pc:docMk/>
            <pc:sldMk cId="3293923238" sldId="284"/>
            <ac:spMk id="7251" creationId="{248BD5A8-902E-46F3-9C9F-F939987C5E32}"/>
          </ac:spMkLst>
        </pc:spChg>
        <pc:grpChg chg="add del">
          <ac:chgData name="Pararajasingam, Pavalaxan (Sri Lanka)" userId="85927cab-f6e5-4528-82db-dafd10c7d3fd" providerId="ADAL" clId="{5C1947C6-21FB-45C5-9832-C607E0591E2E}" dt="2022-06-18T04:34:21.009" v="1579" actId="26606"/>
          <ac:grpSpMkLst>
            <pc:docMk/>
            <pc:sldMk cId="3293923238" sldId="284"/>
            <ac:grpSpMk id="7176" creationId="{85981F80-69EE-4E2B-82A8-47FDFD7720AC}"/>
          </ac:grpSpMkLst>
        </pc:grpChg>
        <pc:grpChg chg="add del">
          <ac:chgData name="Pararajasingam, Pavalaxan (Sri Lanka)" userId="85927cab-f6e5-4528-82db-dafd10c7d3fd" providerId="ADAL" clId="{5C1947C6-21FB-45C5-9832-C607E0591E2E}" dt="2022-06-18T04:34:08.173" v="1577" actId="26606"/>
          <ac:grpSpMkLst>
            <pc:docMk/>
            <pc:sldMk cId="3293923238" sldId="284"/>
            <ac:grpSpMk id="7181" creationId="{85105087-7F16-4C94-837C-C45445116665}"/>
          </ac:grpSpMkLst>
        </pc:grpChg>
        <pc:grpChg chg="add del">
          <ac:chgData name="Pararajasingam, Pavalaxan (Sri Lanka)" userId="85927cab-f6e5-4528-82db-dafd10c7d3fd" providerId="ADAL" clId="{5C1947C6-21FB-45C5-9832-C607E0591E2E}" dt="2022-06-18T04:34:08.173" v="1577" actId="26606"/>
          <ac:grpSpMkLst>
            <pc:docMk/>
            <pc:sldMk cId="3293923238" sldId="284"/>
            <ac:grpSpMk id="7189" creationId="{54F6FC82-E588-4DA0-8096-0C3BD54F17B5}"/>
          </ac:grpSpMkLst>
        </pc:grpChg>
        <pc:grpChg chg="add del">
          <ac:chgData name="Pararajasingam, Pavalaxan (Sri Lanka)" userId="85927cab-f6e5-4528-82db-dafd10c7d3fd" providerId="ADAL" clId="{5C1947C6-21FB-45C5-9832-C607E0591E2E}" dt="2022-06-18T04:34:21.009" v="1579" actId="26606"/>
          <ac:grpSpMkLst>
            <pc:docMk/>
            <pc:sldMk cId="3293923238" sldId="284"/>
            <ac:grpSpMk id="7193" creationId="{C9E5F284-A588-4AE7-A36D-1C93E4FD0241}"/>
          </ac:grpSpMkLst>
        </pc:grpChg>
        <pc:grpChg chg="add del">
          <ac:chgData name="Pararajasingam, Pavalaxan (Sri Lanka)" userId="85927cab-f6e5-4528-82db-dafd10c7d3fd" providerId="ADAL" clId="{5C1947C6-21FB-45C5-9832-C607E0591E2E}" dt="2022-06-18T04:34:23.504" v="1581" actId="26606"/>
          <ac:grpSpMkLst>
            <pc:docMk/>
            <pc:sldMk cId="3293923238" sldId="284"/>
            <ac:grpSpMk id="7200" creationId="{85981F80-69EE-4E2B-82A8-47FDFD7720AC}"/>
          </ac:grpSpMkLst>
        </pc:grpChg>
        <pc:grpChg chg="add del">
          <ac:chgData name="Pararajasingam, Pavalaxan (Sri Lanka)" userId="85927cab-f6e5-4528-82db-dafd10c7d3fd" providerId="ADAL" clId="{5C1947C6-21FB-45C5-9832-C607E0591E2E}" dt="2022-06-18T04:34:23.504" v="1581" actId="26606"/>
          <ac:grpSpMkLst>
            <pc:docMk/>
            <pc:sldMk cId="3293923238" sldId="284"/>
            <ac:grpSpMk id="7204" creationId="{3800B863-FA71-4FFB-9F30-56E95B0D3DF0}"/>
          </ac:grpSpMkLst>
        </pc:grpChg>
        <pc:grpChg chg="add del">
          <ac:chgData name="Pararajasingam, Pavalaxan (Sri Lanka)" userId="85927cab-f6e5-4528-82db-dafd10c7d3fd" providerId="ADAL" clId="{5C1947C6-21FB-45C5-9832-C607E0591E2E}" dt="2022-06-18T04:34:26.389" v="1583" actId="26606"/>
          <ac:grpSpMkLst>
            <pc:docMk/>
            <pc:sldMk cId="3293923238" sldId="284"/>
            <ac:grpSpMk id="7211" creationId="{85981F80-69EE-4E2B-82A8-47FDFD7720AC}"/>
          </ac:grpSpMkLst>
        </pc:grpChg>
        <pc:grpChg chg="add del">
          <ac:chgData name="Pararajasingam, Pavalaxan (Sri Lanka)" userId="85927cab-f6e5-4528-82db-dafd10c7d3fd" providerId="ADAL" clId="{5C1947C6-21FB-45C5-9832-C607E0591E2E}" dt="2022-06-18T04:34:26.389" v="1583" actId="26606"/>
          <ac:grpSpMkLst>
            <pc:docMk/>
            <pc:sldMk cId="3293923238" sldId="284"/>
            <ac:grpSpMk id="7218" creationId="{C9E5F284-A588-4AE7-A36D-1C93E4FD0241}"/>
          </ac:grpSpMkLst>
        </pc:grpChg>
        <pc:grpChg chg="add del">
          <ac:chgData name="Pararajasingam, Pavalaxan (Sri Lanka)" userId="85927cab-f6e5-4528-82db-dafd10c7d3fd" providerId="ADAL" clId="{5C1947C6-21FB-45C5-9832-C607E0591E2E}" dt="2022-06-18T04:34:27.959" v="1585" actId="26606"/>
          <ac:grpSpMkLst>
            <pc:docMk/>
            <pc:sldMk cId="3293923238" sldId="284"/>
            <ac:grpSpMk id="7223" creationId="{85981F80-69EE-4E2B-82A8-47FDFD7720AC}"/>
          </ac:grpSpMkLst>
        </pc:grpChg>
        <pc:grpChg chg="add del">
          <ac:chgData name="Pararajasingam, Pavalaxan (Sri Lanka)" userId="85927cab-f6e5-4528-82db-dafd10c7d3fd" providerId="ADAL" clId="{5C1947C6-21FB-45C5-9832-C607E0591E2E}" dt="2022-06-18T04:34:27.959" v="1585" actId="26606"/>
          <ac:grpSpMkLst>
            <pc:docMk/>
            <pc:sldMk cId="3293923238" sldId="284"/>
            <ac:grpSpMk id="7228" creationId="{3800B863-FA71-4FFB-9F30-56E95B0D3DF0}"/>
          </ac:grpSpMkLst>
        </pc:grpChg>
        <pc:grpChg chg="add del">
          <ac:chgData name="Pararajasingam, Pavalaxan (Sri Lanka)" userId="85927cab-f6e5-4528-82db-dafd10c7d3fd" providerId="ADAL" clId="{5C1947C6-21FB-45C5-9832-C607E0591E2E}" dt="2022-06-18T04:34:30.111" v="1587" actId="26606"/>
          <ac:grpSpMkLst>
            <pc:docMk/>
            <pc:sldMk cId="3293923238" sldId="284"/>
            <ac:grpSpMk id="7235" creationId="{85981F80-69EE-4E2B-82A8-47FDFD7720AC}"/>
          </ac:grpSpMkLst>
        </pc:grpChg>
        <pc:grpChg chg="add del">
          <ac:chgData name="Pararajasingam, Pavalaxan (Sri Lanka)" userId="85927cab-f6e5-4528-82db-dafd10c7d3fd" providerId="ADAL" clId="{5C1947C6-21FB-45C5-9832-C607E0591E2E}" dt="2022-06-18T04:34:30.111" v="1587" actId="26606"/>
          <ac:grpSpMkLst>
            <pc:docMk/>
            <pc:sldMk cId="3293923238" sldId="284"/>
            <ac:grpSpMk id="7242" creationId="{C9E5F284-A588-4AE7-A36D-1C93E4FD0241}"/>
          </ac:grpSpMkLst>
        </pc:grpChg>
        <pc:grpChg chg="add">
          <ac:chgData name="Pararajasingam, Pavalaxan (Sri Lanka)" userId="85927cab-f6e5-4528-82db-dafd10c7d3fd" providerId="ADAL" clId="{5C1947C6-21FB-45C5-9832-C607E0591E2E}" dt="2022-06-18T04:34:30.218" v="1588" actId="26606"/>
          <ac:grpSpMkLst>
            <pc:docMk/>
            <pc:sldMk cId="3293923238" sldId="284"/>
            <ac:grpSpMk id="7247" creationId="{85981F80-69EE-4E2B-82A8-47FDFD7720AC}"/>
          </ac:grpSpMkLst>
        </pc:grpChg>
        <pc:grpChg chg="add">
          <ac:chgData name="Pararajasingam, Pavalaxan (Sri Lanka)" userId="85927cab-f6e5-4528-82db-dafd10c7d3fd" providerId="ADAL" clId="{5C1947C6-21FB-45C5-9832-C607E0591E2E}" dt="2022-06-18T04:34:30.218" v="1588" actId="26606"/>
          <ac:grpSpMkLst>
            <pc:docMk/>
            <pc:sldMk cId="3293923238" sldId="284"/>
            <ac:grpSpMk id="7252" creationId="{3800B863-FA71-4FFB-9F30-56E95B0D3DF0}"/>
          </ac:grpSpMkLst>
        </pc:grpChg>
        <pc:picChg chg="add mod">
          <ac:chgData name="Pararajasingam, Pavalaxan (Sri Lanka)" userId="85927cab-f6e5-4528-82db-dafd10c7d3fd" providerId="ADAL" clId="{5C1947C6-21FB-45C5-9832-C607E0591E2E}" dt="2022-06-18T04:34:30.218" v="1588" actId="26606"/>
          <ac:picMkLst>
            <pc:docMk/>
            <pc:sldMk cId="3293923238" sldId="284"/>
            <ac:picMk id="7170" creationId="{72905699-4967-45F9-9D3B-440839154227}"/>
          </ac:picMkLst>
        </pc:picChg>
      </pc:sldChg>
      <pc:sldChg chg="modSp add mod">
        <pc:chgData name="Pararajasingam, Pavalaxan (Sri Lanka)" userId="85927cab-f6e5-4528-82db-dafd10c7d3fd" providerId="ADAL" clId="{5C1947C6-21FB-45C5-9832-C607E0591E2E}" dt="2022-06-18T04:53:25.194" v="1668" actId="1076"/>
        <pc:sldMkLst>
          <pc:docMk/>
          <pc:sldMk cId="1041004432" sldId="285"/>
        </pc:sldMkLst>
        <pc:spChg chg="mod">
          <ac:chgData name="Pararajasingam, Pavalaxan (Sri Lanka)" userId="85927cab-f6e5-4528-82db-dafd10c7d3fd" providerId="ADAL" clId="{5C1947C6-21FB-45C5-9832-C607E0591E2E}" dt="2022-06-18T04:53:19.022" v="1666" actId="403"/>
          <ac:spMkLst>
            <pc:docMk/>
            <pc:sldMk cId="1041004432" sldId="285"/>
            <ac:spMk id="3" creationId="{AED94CC7-28C9-4B0D-BD41-6FB160FC5518}"/>
          </ac:spMkLst>
        </pc:spChg>
        <pc:spChg chg="mod">
          <ac:chgData name="Pararajasingam, Pavalaxan (Sri Lanka)" userId="85927cab-f6e5-4528-82db-dafd10c7d3fd" providerId="ADAL" clId="{5C1947C6-21FB-45C5-9832-C607E0591E2E}" dt="2022-06-18T04:53:22.601" v="1667" actId="1076"/>
          <ac:spMkLst>
            <pc:docMk/>
            <pc:sldMk cId="1041004432" sldId="285"/>
            <ac:spMk id="15" creationId="{3CE8001E-DC11-44E2-9B71-DD9BE5DCA4D0}"/>
          </ac:spMkLst>
        </pc:spChg>
        <pc:spChg chg="mod">
          <ac:chgData name="Pararajasingam, Pavalaxan (Sri Lanka)" userId="85927cab-f6e5-4528-82db-dafd10c7d3fd" providerId="ADAL" clId="{5C1947C6-21FB-45C5-9832-C607E0591E2E}" dt="2022-06-18T04:53:25.194" v="1668" actId="1076"/>
          <ac:spMkLst>
            <pc:docMk/>
            <pc:sldMk cId="1041004432" sldId="285"/>
            <ac:spMk id="17" creationId="{8D654DD6-DA0C-47D0-A1C0-170402C2E2EE}"/>
          </ac:spMkLst>
        </pc:spChg>
      </pc:sldChg>
      <pc:sldChg chg="delSp add del setBg delDesignElem">
        <pc:chgData name="Pararajasingam, Pavalaxan (Sri Lanka)" userId="85927cab-f6e5-4528-82db-dafd10c7d3fd" providerId="ADAL" clId="{5C1947C6-21FB-45C5-9832-C607E0591E2E}" dt="2022-06-18T04:50:10.108" v="1607" actId="47"/>
        <pc:sldMkLst>
          <pc:docMk/>
          <pc:sldMk cId="3778591478" sldId="285"/>
        </pc:sldMkLst>
        <pc:spChg chg="del">
          <ac:chgData name="Pararajasingam, Pavalaxan (Sri Lanka)" userId="85927cab-f6e5-4528-82db-dafd10c7d3fd" providerId="ADAL" clId="{5C1947C6-21FB-45C5-9832-C607E0591E2E}" dt="2022-06-18T04:50:05.176" v="1606"/>
          <ac:spMkLst>
            <pc:docMk/>
            <pc:sldMk cId="3778591478" sldId="285"/>
            <ac:spMk id="5" creationId="{4FCA88C2-C73C-4062-A097-8FBCE3090BEA}"/>
          </ac:spMkLst>
        </pc:spChg>
        <pc:spChg chg="del">
          <ac:chgData name="Pararajasingam, Pavalaxan (Sri Lanka)" userId="85927cab-f6e5-4528-82db-dafd10c7d3fd" providerId="ADAL" clId="{5C1947C6-21FB-45C5-9832-C607E0591E2E}" dt="2022-06-18T04:50:05.176" v="1606"/>
          <ac:spMkLst>
            <pc:docMk/>
            <pc:sldMk cId="3778591478" sldId="285"/>
            <ac:spMk id="6" creationId="{83981C21-E132-4402-B31B-D725C1CE77D2}"/>
          </ac:spMkLst>
        </pc:spChg>
        <pc:spChg chg="del">
          <ac:chgData name="Pararajasingam, Pavalaxan (Sri Lanka)" userId="85927cab-f6e5-4528-82db-dafd10c7d3fd" providerId="ADAL" clId="{5C1947C6-21FB-45C5-9832-C607E0591E2E}" dt="2022-06-18T04:50:05.176" v="1606"/>
          <ac:spMkLst>
            <pc:docMk/>
            <pc:sldMk cId="3778591478" sldId="285"/>
            <ac:spMk id="7" creationId="{6A685C77-4E84-486A-9AE5-F3635BE98EFB}"/>
          </ac:spMkLst>
        </pc:spChg>
        <pc:spChg chg="del">
          <ac:chgData name="Pararajasingam, Pavalaxan (Sri Lanka)" userId="85927cab-f6e5-4528-82db-dafd10c7d3fd" providerId="ADAL" clId="{5C1947C6-21FB-45C5-9832-C607E0591E2E}" dt="2022-06-18T04:50:05.176" v="1606"/>
          <ac:spMkLst>
            <pc:docMk/>
            <pc:sldMk cId="3778591478" sldId="285"/>
            <ac:spMk id="9" creationId="{E55C1C3E-5158-47F3-8FD9-14B22C3E6EAD}"/>
          </ac:spMkLst>
        </pc:spChg>
      </pc:sldChg>
      <pc:sldChg chg="modSp add mod">
        <pc:chgData name="Pararajasingam, Pavalaxan (Sri Lanka)" userId="85927cab-f6e5-4528-82db-dafd10c7d3fd" providerId="ADAL" clId="{5C1947C6-21FB-45C5-9832-C607E0591E2E}" dt="2022-06-18T04:52:13.898" v="1643" actId="1076"/>
        <pc:sldMkLst>
          <pc:docMk/>
          <pc:sldMk cId="3243481646" sldId="286"/>
        </pc:sldMkLst>
        <pc:spChg chg="mod">
          <ac:chgData name="Pararajasingam, Pavalaxan (Sri Lanka)" userId="85927cab-f6e5-4528-82db-dafd10c7d3fd" providerId="ADAL" clId="{5C1947C6-21FB-45C5-9832-C607E0591E2E}" dt="2022-06-18T04:51:30.571" v="1633" actId="20577"/>
          <ac:spMkLst>
            <pc:docMk/>
            <pc:sldMk cId="3243481646" sldId="286"/>
            <ac:spMk id="3" creationId="{AED94CC7-28C9-4B0D-BD41-6FB160FC5518}"/>
          </ac:spMkLst>
        </pc:spChg>
        <pc:spChg chg="mod">
          <ac:chgData name="Pararajasingam, Pavalaxan (Sri Lanka)" userId="85927cab-f6e5-4528-82db-dafd10c7d3fd" providerId="ADAL" clId="{5C1947C6-21FB-45C5-9832-C607E0591E2E}" dt="2022-06-18T04:52:13.898" v="1643" actId="1076"/>
          <ac:spMkLst>
            <pc:docMk/>
            <pc:sldMk cId="3243481646" sldId="286"/>
            <ac:spMk id="15" creationId="{3CE8001E-DC11-44E2-9B71-DD9BE5DCA4D0}"/>
          </ac:spMkLst>
        </pc:spChg>
        <pc:spChg chg="mod">
          <ac:chgData name="Pararajasingam, Pavalaxan (Sri Lanka)" userId="85927cab-f6e5-4528-82db-dafd10c7d3fd" providerId="ADAL" clId="{5C1947C6-21FB-45C5-9832-C607E0591E2E}" dt="2022-06-18T04:52:09.450" v="1642" actId="1076"/>
          <ac:spMkLst>
            <pc:docMk/>
            <pc:sldMk cId="3243481646" sldId="286"/>
            <ac:spMk id="17" creationId="{8D654DD6-DA0C-47D0-A1C0-170402C2E2EE}"/>
          </ac:spMkLst>
        </pc:spChg>
      </pc:sldChg>
      <pc:sldChg chg="addSp delSp modSp add mod ord setBg">
        <pc:chgData name="Pararajasingam, Pavalaxan (Sri Lanka)" userId="85927cab-f6e5-4528-82db-dafd10c7d3fd" providerId="ADAL" clId="{5C1947C6-21FB-45C5-9832-C607E0591E2E}" dt="2022-06-18T05:59:40.778" v="2381" actId="26606"/>
        <pc:sldMkLst>
          <pc:docMk/>
          <pc:sldMk cId="566185591" sldId="287"/>
        </pc:sldMkLst>
        <pc:spChg chg="mod">
          <ac:chgData name="Pararajasingam, Pavalaxan (Sri Lanka)" userId="85927cab-f6e5-4528-82db-dafd10c7d3fd" providerId="ADAL" clId="{5C1947C6-21FB-45C5-9832-C607E0591E2E}" dt="2022-06-18T05:59:40.778" v="2381" actId="26606"/>
          <ac:spMkLst>
            <pc:docMk/>
            <pc:sldMk cId="566185591" sldId="287"/>
            <ac:spMk id="2" creationId="{C2D5470C-5303-4CBB-B855-B56E21E29D92}"/>
          </ac:spMkLst>
        </pc:spChg>
        <pc:spChg chg="del">
          <ac:chgData name="Pararajasingam, Pavalaxan (Sri Lanka)" userId="85927cab-f6e5-4528-82db-dafd10c7d3fd" providerId="ADAL" clId="{5C1947C6-21FB-45C5-9832-C607E0591E2E}" dt="2022-06-18T05:57:54.710" v="2367" actId="478"/>
          <ac:spMkLst>
            <pc:docMk/>
            <pc:sldMk cId="566185591" sldId="287"/>
            <ac:spMk id="5" creationId="{968A8A4D-23A3-4409-9A5A-40CE01EBCFBF}"/>
          </ac:spMkLst>
        </pc:spChg>
        <pc:spChg chg="mod">
          <ac:chgData name="Pararajasingam, Pavalaxan (Sri Lanka)" userId="85927cab-f6e5-4528-82db-dafd10c7d3fd" providerId="ADAL" clId="{5C1947C6-21FB-45C5-9832-C607E0591E2E}" dt="2022-06-18T05:59:40.778" v="2381" actId="26606"/>
          <ac:spMkLst>
            <pc:docMk/>
            <pc:sldMk cId="566185591" sldId="287"/>
            <ac:spMk id="6" creationId="{8062AAD9-A0D4-4324-B84E-9FEC18AF2F90}"/>
          </ac:spMkLst>
        </pc:spChg>
        <pc:spChg chg="add">
          <ac:chgData name="Pararajasingam, Pavalaxan (Sri Lanka)" userId="85927cab-f6e5-4528-82db-dafd10c7d3fd" providerId="ADAL" clId="{5C1947C6-21FB-45C5-9832-C607E0591E2E}" dt="2022-06-18T05:59:40.778" v="2381" actId="26606"/>
          <ac:spMkLst>
            <pc:docMk/>
            <pc:sldMk cId="566185591" sldId="287"/>
            <ac:spMk id="11" creationId="{4FCA88C2-C73C-4062-A097-8FBCE3090BEA}"/>
          </ac:spMkLst>
        </pc:spChg>
        <pc:spChg chg="add">
          <ac:chgData name="Pararajasingam, Pavalaxan (Sri Lanka)" userId="85927cab-f6e5-4528-82db-dafd10c7d3fd" providerId="ADAL" clId="{5C1947C6-21FB-45C5-9832-C607E0591E2E}" dt="2022-06-18T05:59:40.778" v="2381" actId="26606"/>
          <ac:spMkLst>
            <pc:docMk/>
            <pc:sldMk cId="566185591" sldId="287"/>
            <ac:spMk id="13" creationId="{83981C21-E132-4402-B31B-D725C1CE77D2}"/>
          </ac:spMkLst>
        </pc:spChg>
        <pc:spChg chg="add">
          <ac:chgData name="Pararajasingam, Pavalaxan (Sri Lanka)" userId="85927cab-f6e5-4528-82db-dafd10c7d3fd" providerId="ADAL" clId="{5C1947C6-21FB-45C5-9832-C607E0591E2E}" dt="2022-06-18T05:59:40.778" v="2381" actId="26606"/>
          <ac:spMkLst>
            <pc:docMk/>
            <pc:sldMk cId="566185591" sldId="287"/>
            <ac:spMk id="15" creationId="{6A685C77-4E84-486A-9AE5-F3635BE98EFB}"/>
          </ac:spMkLst>
        </pc:spChg>
        <pc:spChg chg="add">
          <ac:chgData name="Pararajasingam, Pavalaxan (Sri Lanka)" userId="85927cab-f6e5-4528-82db-dafd10c7d3fd" providerId="ADAL" clId="{5C1947C6-21FB-45C5-9832-C607E0591E2E}" dt="2022-06-18T05:59:40.778" v="2381" actId="26606"/>
          <ac:spMkLst>
            <pc:docMk/>
            <pc:sldMk cId="566185591" sldId="287"/>
            <ac:spMk id="17" creationId="{E55C1C3E-5158-47F3-8FD9-14B22C3E6EAD}"/>
          </ac:spMkLst>
        </pc:spChg>
      </pc:sldChg>
      <pc:sldChg chg="add del">
        <pc:chgData name="Pararajasingam, Pavalaxan (Sri Lanka)" userId="85927cab-f6e5-4528-82db-dafd10c7d3fd" providerId="ADAL" clId="{5C1947C6-21FB-45C5-9832-C607E0591E2E}" dt="2022-06-18T05:39:33.883" v="2111"/>
        <pc:sldMkLst>
          <pc:docMk/>
          <pc:sldMk cId="2915408771" sldId="287"/>
        </pc:sldMkLst>
      </pc:sldChg>
      <pc:sldChg chg="delSp add del setBg delDesignElem">
        <pc:chgData name="Pararajasingam, Pavalaxan (Sri Lanka)" userId="85927cab-f6e5-4528-82db-dafd10c7d3fd" providerId="ADAL" clId="{5C1947C6-21FB-45C5-9832-C607E0591E2E}" dt="2022-06-18T05:44:26.829" v="2188" actId="47"/>
        <pc:sldMkLst>
          <pc:docMk/>
          <pc:sldMk cId="2428183757" sldId="288"/>
        </pc:sldMkLst>
        <pc:spChg chg="del">
          <ac:chgData name="Pararajasingam, Pavalaxan (Sri Lanka)" userId="85927cab-f6e5-4528-82db-dafd10c7d3fd" providerId="ADAL" clId="{5C1947C6-21FB-45C5-9832-C607E0591E2E}" dt="2022-06-18T05:44:09.281" v="2185"/>
          <ac:spMkLst>
            <pc:docMk/>
            <pc:sldMk cId="2428183757" sldId="288"/>
            <ac:spMk id="10247" creationId="{7049A7D3-684C-4C59-A4B6-7B308A6AD34D}"/>
          </ac:spMkLst>
        </pc:spChg>
        <pc:spChg chg="del">
          <ac:chgData name="Pararajasingam, Pavalaxan (Sri Lanka)" userId="85927cab-f6e5-4528-82db-dafd10c7d3fd" providerId="ADAL" clId="{5C1947C6-21FB-45C5-9832-C607E0591E2E}" dt="2022-06-18T05:44:09.281" v="2185"/>
          <ac:spMkLst>
            <pc:docMk/>
            <pc:sldMk cId="2428183757" sldId="288"/>
            <ac:spMk id="10249" creationId="{D7B1087B-C592-40E7-B532-60B453A2FE6A}"/>
          </ac:spMkLst>
        </pc:spChg>
        <pc:spChg chg="del">
          <ac:chgData name="Pararajasingam, Pavalaxan (Sri Lanka)" userId="85927cab-f6e5-4528-82db-dafd10c7d3fd" providerId="ADAL" clId="{5C1947C6-21FB-45C5-9832-C607E0591E2E}" dt="2022-06-18T05:44:09.281" v="2185"/>
          <ac:spMkLst>
            <pc:docMk/>
            <pc:sldMk cId="2428183757" sldId="288"/>
            <ac:spMk id="10251" creationId="{14AE7447-E8F8-4A0F-9E3D-94842BFF886E}"/>
          </ac:spMkLst>
        </pc:spChg>
        <pc:spChg chg="del">
          <ac:chgData name="Pararajasingam, Pavalaxan (Sri Lanka)" userId="85927cab-f6e5-4528-82db-dafd10c7d3fd" providerId="ADAL" clId="{5C1947C6-21FB-45C5-9832-C607E0591E2E}" dt="2022-06-18T05:44:09.281" v="2185"/>
          <ac:spMkLst>
            <pc:docMk/>
            <pc:sldMk cId="2428183757" sldId="288"/>
            <ac:spMk id="10257" creationId="{0680B5D0-24EC-465A-A0E6-C4DF951E0043}"/>
          </ac:spMkLst>
        </pc:spChg>
        <pc:spChg chg="del">
          <ac:chgData name="Pararajasingam, Pavalaxan (Sri Lanka)" userId="85927cab-f6e5-4528-82db-dafd10c7d3fd" providerId="ADAL" clId="{5C1947C6-21FB-45C5-9832-C607E0591E2E}" dt="2022-06-18T05:44:09.281" v="2185"/>
          <ac:spMkLst>
            <pc:docMk/>
            <pc:sldMk cId="2428183757" sldId="288"/>
            <ac:spMk id="10259" creationId="{30BF1B50-A83E-4ED6-A2AA-C943C1F89F85}"/>
          </ac:spMkLst>
        </pc:spChg>
        <pc:spChg chg="del">
          <ac:chgData name="Pararajasingam, Pavalaxan (Sri Lanka)" userId="85927cab-f6e5-4528-82db-dafd10c7d3fd" providerId="ADAL" clId="{5C1947C6-21FB-45C5-9832-C607E0591E2E}" dt="2022-06-18T05:44:09.281" v="2185"/>
          <ac:spMkLst>
            <pc:docMk/>
            <pc:sldMk cId="2428183757" sldId="288"/>
            <ac:spMk id="10261" creationId="{1F31E8B2-210B-4B90-83BB-3B180732EF38}"/>
          </ac:spMkLst>
        </pc:spChg>
        <pc:spChg chg="del">
          <ac:chgData name="Pararajasingam, Pavalaxan (Sri Lanka)" userId="85927cab-f6e5-4528-82db-dafd10c7d3fd" providerId="ADAL" clId="{5C1947C6-21FB-45C5-9832-C607E0591E2E}" dt="2022-06-18T05:44:09.281" v="2185"/>
          <ac:spMkLst>
            <pc:docMk/>
            <pc:sldMk cId="2428183757" sldId="288"/>
            <ac:spMk id="10263" creationId="{6B387409-2B98-40F8-A65F-EF7CF989512F}"/>
          </ac:spMkLst>
        </pc:spChg>
        <pc:grpChg chg="del">
          <ac:chgData name="Pararajasingam, Pavalaxan (Sri Lanka)" userId="85927cab-f6e5-4528-82db-dafd10c7d3fd" providerId="ADAL" clId="{5C1947C6-21FB-45C5-9832-C607E0591E2E}" dt="2022-06-18T05:44:09.281" v="2185"/>
          <ac:grpSpMkLst>
            <pc:docMk/>
            <pc:sldMk cId="2428183757" sldId="288"/>
            <ac:grpSpMk id="10253" creationId="{85981F80-69EE-4E2B-82A8-47FDFD7720AC}"/>
          </ac:grpSpMkLst>
        </pc:grpChg>
        <pc:grpChg chg="del">
          <ac:chgData name="Pararajasingam, Pavalaxan (Sri Lanka)" userId="85927cab-f6e5-4528-82db-dafd10c7d3fd" providerId="ADAL" clId="{5C1947C6-21FB-45C5-9832-C607E0591E2E}" dt="2022-06-18T05:44:09.281" v="2185"/>
          <ac:grpSpMkLst>
            <pc:docMk/>
            <pc:sldMk cId="2428183757" sldId="288"/>
            <ac:grpSpMk id="10265" creationId="{C9E5F284-A588-4AE7-A36D-1C93E4FD0241}"/>
          </ac:grpSpMkLst>
        </pc:grpChg>
        <pc:picChg chg="del">
          <ac:chgData name="Pararajasingam, Pavalaxan (Sri Lanka)" userId="85927cab-f6e5-4528-82db-dafd10c7d3fd" providerId="ADAL" clId="{5C1947C6-21FB-45C5-9832-C607E0591E2E}" dt="2022-06-18T05:44:17.208" v="2186" actId="478"/>
          <ac:picMkLst>
            <pc:docMk/>
            <pc:sldMk cId="2428183757" sldId="288"/>
            <ac:picMk id="10242" creationId="{1A3244BE-A610-494D-962E-5E04B77381DB}"/>
          </ac:picMkLst>
        </pc:picChg>
      </pc:sldChg>
      <pc:sldChg chg="addSp delSp modSp add mod ord">
        <pc:chgData name="Pararajasingam, Pavalaxan (Sri Lanka)" userId="85927cab-f6e5-4528-82db-dafd10c7d3fd" providerId="ADAL" clId="{5C1947C6-21FB-45C5-9832-C607E0591E2E}" dt="2022-06-18T05:59:13.021" v="2378"/>
        <pc:sldMkLst>
          <pc:docMk/>
          <pc:sldMk cId="3287150842" sldId="289"/>
        </pc:sldMkLst>
        <pc:spChg chg="mod">
          <ac:chgData name="Pararajasingam, Pavalaxan (Sri Lanka)" userId="85927cab-f6e5-4528-82db-dafd10c7d3fd" providerId="ADAL" clId="{5C1947C6-21FB-45C5-9832-C607E0591E2E}" dt="2022-06-18T05:47:49.460" v="2319" actId="26606"/>
          <ac:spMkLst>
            <pc:docMk/>
            <pc:sldMk cId="3287150842" sldId="289"/>
            <ac:spMk id="2" creationId="{C2D5470C-5303-4CBB-B855-B56E21E29D92}"/>
          </ac:spMkLst>
        </pc:spChg>
        <pc:spChg chg="add mod">
          <ac:chgData name="Pararajasingam, Pavalaxan (Sri Lanka)" userId="85927cab-f6e5-4528-82db-dafd10c7d3fd" providerId="ADAL" clId="{5C1947C6-21FB-45C5-9832-C607E0591E2E}" dt="2022-06-18T05:47:49.460" v="2319" actId="26606"/>
          <ac:spMkLst>
            <pc:docMk/>
            <pc:sldMk cId="3287150842" sldId="289"/>
            <ac:spMk id="3" creationId="{43BDA545-2B41-43C5-9166-ED2543880DC2}"/>
          </ac:spMkLst>
        </pc:spChg>
        <pc:spChg chg="add del">
          <ac:chgData name="Pararajasingam, Pavalaxan (Sri Lanka)" userId="85927cab-f6e5-4528-82db-dafd10c7d3fd" providerId="ADAL" clId="{5C1947C6-21FB-45C5-9832-C607E0591E2E}" dt="2022-06-18T05:47:49.460" v="2319" actId="26606"/>
          <ac:spMkLst>
            <pc:docMk/>
            <pc:sldMk cId="3287150842" sldId="289"/>
            <ac:spMk id="10247" creationId="{7049A7D3-684C-4C59-A4B6-7B308A6AD34D}"/>
          </ac:spMkLst>
        </pc:spChg>
        <pc:spChg chg="add del">
          <ac:chgData name="Pararajasingam, Pavalaxan (Sri Lanka)" userId="85927cab-f6e5-4528-82db-dafd10c7d3fd" providerId="ADAL" clId="{5C1947C6-21FB-45C5-9832-C607E0591E2E}" dt="2022-06-18T05:47:49.460" v="2319" actId="26606"/>
          <ac:spMkLst>
            <pc:docMk/>
            <pc:sldMk cId="3287150842" sldId="289"/>
            <ac:spMk id="10249" creationId="{D7B1087B-C592-40E7-B532-60B453A2FE6A}"/>
          </ac:spMkLst>
        </pc:spChg>
        <pc:spChg chg="add del">
          <ac:chgData name="Pararajasingam, Pavalaxan (Sri Lanka)" userId="85927cab-f6e5-4528-82db-dafd10c7d3fd" providerId="ADAL" clId="{5C1947C6-21FB-45C5-9832-C607E0591E2E}" dt="2022-06-18T05:47:49.460" v="2319" actId="26606"/>
          <ac:spMkLst>
            <pc:docMk/>
            <pc:sldMk cId="3287150842" sldId="289"/>
            <ac:spMk id="10251" creationId="{14AE7447-E8F8-4A0F-9E3D-94842BFF886E}"/>
          </ac:spMkLst>
        </pc:spChg>
        <pc:spChg chg="add del">
          <ac:chgData name="Pararajasingam, Pavalaxan (Sri Lanka)" userId="85927cab-f6e5-4528-82db-dafd10c7d3fd" providerId="ADAL" clId="{5C1947C6-21FB-45C5-9832-C607E0591E2E}" dt="2022-06-18T05:47:49.460" v="2319" actId="26606"/>
          <ac:spMkLst>
            <pc:docMk/>
            <pc:sldMk cId="3287150842" sldId="289"/>
            <ac:spMk id="10257" creationId="{0680B5D0-24EC-465A-A0E6-C4DF951E0043}"/>
          </ac:spMkLst>
        </pc:spChg>
        <pc:spChg chg="add del">
          <ac:chgData name="Pararajasingam, Pavalaxan (Sri Lanka)" userId="85927cab-f6e5-4528-82db-dafd10c7d3fd" providerId="ADAL" clId="{5C1947C6-21FB-45C5-9832-C607E0591E2E}" dt="2022-06-18T05:47:49.460" v="2319" actId="26606"/>
          <ac:spMkLst>
            <pc:docMk/>
            <pc:sldMk cId="3287150842" sldId="289"/>
            <ac:spMk id="10259" creationId="{30BF1B50-A83E-4ED6-A2AA-C943C1F89F85}"/>
          </ac:spMkLst>
        </pc:spChg>
        <pc:spChg chg="add del">
          <ac:chgData name="Pararajasingam, Pavalaxan (Sri Lanka)" userId="85927cab-f6e5-4528-82db-dafd10c7d3fd" providerId="ADAL" clId="{5C1947C6-21FB-45C5-9832-C607E0591E2E}" dt="2022-06-18T05:47:49.460" v="2319" actId="26606"/>
          <ac:spMkLst>
            <pc:docMk/>
            <pc:sldMk cId="3287150842" sldId="289"/>
            <ac:spMk id="10261" creationId="{1F31E8B2-210B-4B90-83BB-3B180732EF38}"/>
          </ac:spMkLst>
        </pc:spChg>
        <pc:spChg chg="add del">
          <ac:chgData name="Pararajasingam, Pavalaxan (Sri Lanka)" userId="85927cab-f6e5-4528-82db-dafd10c7d3fd" providerId="ADAL" clId="{5C1947C6-21FB-45C5-9832-C607E0591E2E}" dt="2022-06-18T05:47:49.460" v="2319" actId="26606"/>
          <ac:spMkLst>
            <pc:docMk/>
            <pc:sldMk cId="3287150842" sldId="289"/>
            <ac:spMk id="10263" creationId="{6B387409-2B98-40F8-A65F-EF7CF989512F}"/>
          </ac:spMkLst>
        </pc:spChg>
        <pc:spChg chg="add del">
          <ac:chgData name="Pararajasingam, Pavalaxan (Sri Lanka)" userId="85927cab-f6e5-4528-82db-dafd10c7d3fd" providerId="ADAL" clId="{5C1947C6-21FB-45C5-9832-C607E0591E2E}" dt="2022-06-18T05:47:49.460" v="2319" actId="26606"/>
          <ac:spMkLst>
            <pc:docMk/>
            <pc:sldMk cId="3287150842" sldId="289"/>
            <ac:spMk id="10272" creationId="{E009DD9B-5EE2-4C0D-8B2B-351C8C102205}"/>
          </ac:spMkLst>
        </pc:spChg>
        <pc:spChg chg="add del">
          <ac:chgData name="Pararajasingam, Pavalaxan (Sri Lanka)" userId="85927cab-f6e5-4528-82db-dafd10c7d3fd" providerId="ADAL" clId="{5C1947C6-21FB-45C5-9832-C607E0591E2E}" dt="2022-06-18T05:47:49.460" v="2319" actId="26606"/>
          <ac:spMkLst>
            <pc:docMk/>
            <pc:sldMk cId="3287150842" sldId="289"/>
            <ac:spMk id="10274" creationId="{E720DB99-7745-4E75-9D96-AAB6D55C531E}"/>
          </ac:spMkLst>
        </pc:spChg>
        <pc:spChg chg="add del">
          <ac:chgData name="Pararajasingam, Pavalaxan (Sri Lanka)" userId="85927cab-f6e5-4528-82db-dafd10c7d3fd" providerId="ADAL" clId="{5C1947C6-21FB-45C5-9832-C607E0591E2E}" dt="2022-06-18T05:47:49.460" v="2319" actId="26606"/>
          <ac:spMkLst>
            <pc:docMk/>
            <pc:sldMk cId="3287150842" sldId="289"/>
            <ac:spMk id="10276" creationId="{D68803C4-E159-4360-B7BB-74205C8F782D}"/>
          </ac:spMkLst>
        </pc:spChg>
        <pc:spChg chg="add del">
          <ac:chgData name="Pararajasingam, Pavalaxan (Sri Lanka)" userId="85927cab-f6e5-4528-82db-dafd10c7d3fd" providerId="ADAL" clId="{5C1947C6-21FB-45C5-9832-C607E0591E2E}" dt="2022-06-18T05:47:49.460" v="2319" actId="26606"/>
          <ac:spMkLst>
            <pc:docMk/>
            <pc:sldMk cId="3287150842" sldId="289"/>
            <ac:spMk id="10278" creationId="{504B0465-3B07-49BF-BEA7-D81476246293}"/>
          </ac:spMkLst>
        </pc:spChg>
        <pc:spChg chg="add del">
          <ac:chgData name="Pararajasingam, Pavalaxan (Sri Lanka)" userId="85927cab-f6e5-4528-82db-dafd10c7d3fd" providerId="ADAL" clId="{5C1947C6-21FB-45C5-9832-C607E0591E2E}" dt="2022-06-18T05:47:49.460" v="2319" actId="26606"/>
          <ac:spMkLst>
            <pc:docMk/>
            <pc:sldMk cId="3287150842" sldId="289"/>
            <ac:spMk id="10280" creationId="{49B7FFA5-14CB-4A4F-9BCC-CA3AA5D9D276}"/>
          </ac:spMkLst>
        </pc:spChg>
        <pc:spChg chg="add del">
          <ac:chgData name="Pararajasingam, Pavalaxan (Sri Lanka)" userId="85927cab-f6e5-4528-82db-dafd10c7d3fd" providerId="ADAL" clId="{5C1947C6-21FB-45C5-9832-C607E0591E2E}" dt="2022-06-18T05:47:49.460" v="2319" actId="26606"/>
          <ac:spMkLst>
            <pc:docMk/>
            <pc:sldMk cId="3287150842" sldId="289"/>
            <ac:spMk id="10282" creationId="{04E48745-7512-4EC2-9E20-9092D12150CA}"/>
          </ac:spMkLst>
        </pc:spChg>
        <pc:grpChg chg="add del">
          <ac:chgData name="Pararajasingam, Pavalaxan (Sri Lanka)" userId="85927cab-f6e5-4528-82db-dafd10c7d3fd" providerId="ADAL" clId="{5C1947C6-21FB-45C5-9832-C607E0591E2E}" dt="2022-06-18T05:47:49.460" v="2319" actId="26606"/>
          <ac:grpSpMkLst>
            <pc:docMk/>
            <pc:sldMk cId="3287150842" sldId="289"/>
            <ac:grpSpMk id="10253" creationId="{85981F80-69EE-4E2B-82A8-47FDFD7720AC}"/>
          </ac:grpSpMkLst>
        </pc:grpChg>
        <pc:grpChg chg="add del">
          <ac:chgData name="Pararajasingam, Pavalaxan (Sri Lanka)" userId="85927cab-f6e5-4528-82db-dafd10c7d3fd" providerId="ADAL" clId="{5C1947C6-21FB-45C5-9832-C607E0591E2E}" dt="2022-06-18T05:47:49.460" v="2319" actId="26606"/>
          <ac:grpSpMkLst>
            <pc:docMk/>
            <pc:sldMk cId="3287150842" sldId="289"/>
            <ac:grpSpMk id="10265" creationId="{C9E5F284-A588-4AE7-A36D-1C93E4FD0241}"/>
          </ac:grpSpMkLst>
        </pc:grpChg>
        <pc:picChg chg="del">
          <ac:chgData name="Pararajasingam, Pavalaxan (Sri Lanka)" userId="85927cab-f6e5-4528-82db-dafd10c7d3fd" providerId="ADAL" clId="{5C1947C6-21FB-45C5-9832-C607E0591E2E}" dt="2022-06-18T05:44:32.886" v="2189" actId="478"/>
          <ac:picMkLst>
            <pc:docMk/>
            <pc:sldMk cId="3287150842" sldId="289"/>
            <ac:picMk id="10242" creationId="{1A3244BE-A610-494D-962E-5E04B77381DB}"/>
          </ac:picMkLst>
        </pc:picChg>
      </pc:sldChg>
      <pc:sldChg chg="addSp delSp modSp add del mod setBg delDesignElem">
        <pc:chgData name="Pararajasingam, Pavalaxan (Sri Lanka)" userId="85927cab-f6e5-4528-82db-dafd10c7d3fd" providerId="ADAL" clId="{5C1947C6-21FB-45C5-9832-C607E0591E2E}" dt="2022-06-18T05:50:31.525" v="2326" actId="47"/>
        <pc:sldMkLst>
          <pc:docMk/>
          <pc:sldMk cId="1437963251" sldId="290"/>
        </pc:sldMkLst>
        <pc:spChg chg="mod">
          <ac:chgData name="Pararajasingam, Pavalaxan (Sri Lanka)" userId="85927cab-f6e5-4528-82db-dafd10c7d3fd" providerId="ADAL" clId="{5C1947C6-21FB-45C5-9832-C607E0591E2E}" dt="2022-06-18T05:50:07.270" v="2322" actId="26606"/>
          <ac:spMkLst>
            <pc:docMk/>
            <pc:sldMk cId="1437963251" sldId="290"/>
            <ac:spMk id="2" creationId="{C2D5470C-5303-4CBB-B855-B56E21E29D92}"/>
          </ac:spMkLst>
        </pc:spChg>
        <pc:spChg chg="mod">
          <ac:chgData name="Pararajasingam, Pavalaxan (Sri Lanka)" userId="85927cab-f6e5-4528-82db-dafd10c7d3fd" providerId="ADAL" clId="{5C1947C6-21FB-45C5-9832-C607E0591E2E}" dt="2022-06-18T05:50:07.270" v="2322" actId="26606"/>
          <ac:spMkLst>
            <pc:docMk/>
            <pc:sldMk cId="1437963251" sldId="290"/>
            <ac:spMk id="3" creationId="{43BDA545-2B41-43C5-9166-ED2543880DC2}"/>
          </ac:spMkLst>
        </pc:spChg>
        <pc:spChg chg="add">
          <ac:chgData name="Pararajasingam, Pavalaxan (Sri Lanka)" userId="85927cab-f6e5-4528-82db-dafd10c7d3fd" providerId="ADAL" clId="{5C1947C6-21FB-45C5-9832-C607E0591E2E}" dt="2022-06-18T05:50:07.270" v="2322" actId="26606"/>
          <ac:spMkLst>
            <pc:docMk/>
            <pc:sldMk cId="1437963251" sldId="290"/>
            <ac:spMk id="8" creationId="{4FCA88C2-C73C-4062-A097-8FBCE3090BEA}"/>
          </ac:spMkLst>
        </pc:spChg>
        <pc:spChg chg="add">
          <ac:chgData name="Pararajasingam, Pavalaxan (Sri Lanka)" userId="85927cab-f6e5-4528-82db-dafd10c7d3fd" providerId="ADAL" clId="{5C1947C6-21FB-45C5-9832-C607E0591E2E}" dt="2022-06-18T05:50:07.270" v="2322" actId="26606"/>
          <ac:spMkLst>
            <pc:docMk/>
            <pc:sldMk cId="1437963251" sldId="290"/>
            <ac:spMk id="10" creationId="{83981C21-E132-4402-B31B-D725C1CE77D2}"/>
          </ac:spMkLst>
        </pc:spChg>
        <pc:spChg chg="add">
          <ac:chgData name="Pararajasingam, Pavalaxan (Sri Lanka)" userId="85927cab-f6e5-4528-82db-dafd10c7d3fd" providerId="ADAL" clId="{5C1947C6-21FB-45C5-9832-C607E0591E2E}" dt="2022-06-18T05:50:07.270" v="2322" actId="26606"/>
          <ac:spMkLst>
            <pc:docMk/>
            <pc:sldMk cId="1437963251" sldId="290"/>
            <ac:spMk id="12" creationId="{6A685C77-4E84-486A-9AE5-F3635BE98EFB}"/>
          </ac:spMkLst>
        </pc:spChg>
        <pc:spChg chg="add">
          <ac:chgData name="Pararajasingam, Pavalaxan (Sri Lanka)" userId="85927cab-f6e5-4528-82db-dafd10c7d3fd" providerId="ADAL" clId="{5C1947C6-21FB-45C5-9832-C607E0591E2E}" dt="2022-06-18T05:50:07.270" v="2322" actId="26606"/>
          <ac:spMkLst>
            <pc:docMk/>
            <pc:sldMk cId="1437963251" sldId="290"/>
            <ac:spMk id="14" creationId="{E55C1C3E-5158-47F3-8FD9-14B22C3E6EAD}"/>
          </ac:spMkLst>
        </pc:spChg>
        <pc:spChg chg="del">
          <ac:chgData name="Pararajasingam, Pavalaxan (Sri Lanka)" userId="85927cab-f6e5-4528-82db-dafd10c7d3fd" providerId="ADAL" clId="{5C1947C6-21FB-45C5-9832-C607E0591E2E}" dt="2022-06-18T05:49:49.498" v="2321"/>
          <ac:spMkLst>
            <pc:docMk/>
            <pc:sldMk cId="1437963251" sldId="290"/>
            <ac:spMk id="10247" creationId="{7049A7D3-684C-4C59-A4B6-7B308A6AD34D}"/>
          </ac:spMkLst>
        </pc:spChg>
        <pc:spChg chg="del">
          <ac:chgData name="Pararajasingam, Pavalaxan (Sri Lanka)" userId="85927cab-f6e5-4528-82db-dafd10c7d3fd" providerId="ADAL" clId="{5C1947C6-21FB-45C5-9832-C607E0591E2E}" dt="2022-06-18T05:49:49.498" v="2321"/>
          <ac:spMkLst>
            <pc:docMk/>
            <pc:sldMk cId="1437963251" sldId="290"/>
            <ac:spMk id="10249" creationId="{D7B1087B-C592-40E7-B532-60B453A2FE6A}"/>
          </ac:spMkLst>
        </pc:spChg>
        <pc:spChg chg="del">
          <ac:chgData name="Pararajasingam, Pavalaxan (Sri Lanka)" userId="85927cab-f6e5-4528-82db-dafd10c7d3fd" providerId="ADAL" clId="{5C1947C6-21FB-45C5-9832-C607E0591E2E}" dt="2022-06-18T05:49:49.498" v="2321"/>
          <ac:spMkLst>
            <pc:docMk/>
            <pc:sldMk cId="1437963251" sldId="290"/>
            <ac:spMk id="10251" creationId="{14AE7447-E8F8-4A0F-9E3D-94842BFF886E}"/>
          </ac:spMkLst>
        </pc:spChg>
        <pc:spChg chg="del">
          <ac:chgData name="Pararajasingam, Pavalaxan (Sri Lanka)" userId="85927cab-f6e5-4528-82db-dafd10c7d3fd" providerId="ADAL" clId="{5C1947C6-21FB-45C5-9832-C607E0591E2E}" dt="2022-06-18T05:49:49.498" v="2321"/>
          <ac:spMkLst>
            <pc:docMk/>
            <pc:sldMk cId="1437963251" sldId="290"/>
            <ac:spMk id="10257" creationId="{0680B5D0-24EC-465A-A0E6-C4DF951E0043}"/>
          </ac:spMkLst>
        </pc:spChg>
        <pc:spChg chg="del">
          <ac:chgData name="Pararajasingam, Pavalaxan (Sri Lanka)" userId="85927cab-f6e5-4528-82db-dafd10c7d3fd" providerId="ADAL" clId="{5C1947C6-21FB-45C5-9832-C607E0591E2E}" dt="2022-06-18T05:49:49.498" v="2321"/>
          <ac:spMkLst>
            <pc:docMk/>
            <pc:sldMk cId="1437963251" sldId="290"/>
            <ac:spMk id="10259" creationId="{30BF1B50-A83E-4ED6-A2AA-C943C1F89F85}"/>
          </ac:spMkLst>
        </pc:spChg>
        <pc:spChg chg="del">
          <ac:chgData name="Pararajasingam, Pavalaxan (Sri Lanka)" userId="85927cab-f6e5-4528-82db-dafd10c7d3fd" providerId="ADAL" clId="{5C1947C6-21FB-45C5-9832-C607E0591E2E}" dt="2022-06-18T05:49:49.498" v="2321"/>
          <ac:spMkLst>
            <pc:docMk/>
            <pc:sldMk cId="1437963251" sldId="290"/>
            <ac:spMk id="10261" creationId="{1F31E8B2-210B-4B90-83BB-3B180732EF38}"/>
          </ac:spMkLst>
        </pc:spChg>
        <pc:spChg chg="del">
          <ac:chgData name="Pararajasingam, Pavalaxan (Sri Lanka)" userId="85927cab-f6e5-4528-82db-dafd10c7d3fd" providerId="ADAL" clId="{5C1947C6-21FB-45C5-9832-C607E0591E2E}" dt="2022-06-18T05:49:49.498" v="2321"/>
          <ac:spMkLst>
            <pc:docMk/>
            <pc:sldMk cId="1437963251" sldId="290"/>
            <ac:spMk id="10263" creationId="{6B387409-2B98-40F8-A65F-EF7CF989512F}"/>
          </ac:spMkLst>
        </pc:spChg>
        <pc:grpChg chg="del">
          <ac:chgData name="Pararajasingam, Pavalaxan (Sri Lanka)" userId="85927cab-f6e5-4528-82db-dafd10c7d3fd" providerId="ADAL" clId="{5C1947C6-21FB-45C5-9832-C607E0591E2E}" dt="2022-06-18T05:49:49.498" v="2321"/>
          <ac:grpSpMkLst>
            <pc:docMk/>
            <pc:sldMk cId="1437963251" sldId="290"/>
            <ac:grpSpMk id="10253" creationId="{85981F80-69EE-4E2B-82A8-47FDFD7720AC}"/>
          </ac:grpSpMkLst>
        </pc:grpChg>
        <pc:grpChg chg="del">
          <ac:chgData name="Pararajasingam, Pavalaxan (Sri Lanka)" userId="85927cab-f6e5-4528-82db-dafd10c7d3fd" providerId="ADAL" clId="{5C1947C6-21FB-45C5-9832-C607E0591E2E}" dt="2022-06-18T05:49:49.498" v="2321"/>
          <ac:grpSpMkLst>
            <pc:docMk/>
            <pc:sldMk cId="1437963251" sldId="290"/>
            <ac:grpSpMk id="10265" creationId="{C9E5F284-A588-4AE7-A36D-1C93E4FD0241}"/>
          </ac:grpSpMkLst>
        </pc:grpChg>
      </pc:sldChg>
      <pc:sldChg chg="addSp modSp add mod ord">
        <pc:chgData name="Pararajasingam, Pavalaxan (Sri Lanka)" userId="85927cab-f6e5-4528-82db-dafd10c7d3fd" providerId="ADAL" clId="{5C1947C6-21FB-45C5-9832-C607E0591E2E}" dt="2022-06-18T06:00:55.674" v="2385" actId="14100"/>
        <pc:sldMkLst>
          <pc:docMk/>
          <pc:sldMk cId="3870967224" sldId="291"/>
        </pc:sldMkLst>
        <pc:spChg chg="mod">
          <ac:chgData name="Pararajasingam, Pavalaxan (Sri Lanka)" userId="85927cab-f6e5-4528-82db-dafd10c7d3fd" providerId="ADAL" clId="{5C1947C6-21FB-45C5-9832-C607E0591E2E}" dt="2022-06-18T05:53:25.601" v="2346"/>
          <ac:spMkLst>
            <pc:docMk/>
            <pc:sldMk cId="3870967224" sldId="291"/>
            <ac:spMk id="3" creationId="{43BDA545-2B41-43C5-9166-ED2543880DC2}"/>
          </ac:spMkLst>
        </pc:spChg>
        <pc:picChg chg="add mod">
          <ac:chgData name="Pararajasingam, Pavalaxan (Sri Lanka)" userId="85927cab-f6e5-4528-82db-dafd10c7d3fd" providerId="ADAL" clId="{5C1947C6-21FB-45C5-9832-C607E0591E2E}" dt="2022-06-18T06:00:55.674" v="2385" actId="14100"/>
          <ac:picMkLst>
            <pc:docMk/>
            <pc:sldMk cId="3870967224" sldId="291"/>
            <ac:picMk id="4" creationId="{63B5FE1E-23FB-499C-8BB5-C8BB969AAA45}"/>
          </ac:picMkLst>
        </pc:picChg>
      </pc:sldChg>
      <pc:sldChg chg="modSp add mod">
        <pc:chgData name="Pararajasingam, Pavalaxan (Sri Lanka)" userId="85927cab-f6e5-4528-82db-dafd10c7d3fd" providerId="ADAL" clId="{5C1947C6-21FB-45C5-9832-C607E0591E2E}" dt="2022-06-18T06:01:15.947" v="2402" actId="20577"/>
        <pc:sldMkLst>
          <pc:docMk/>
          <pc:sldMk cId="192245795" sldId="292"/>
        </pc:sldMkLst>
        <pc:spChg chg="mod">
          <ac:chgData name="Pararajasingam, Pavalaxan (Sri Lanka)" userId="85927cab-f6e5-4528-82db-dafd10c7d3fd" providerId="ADAL" clId="{5C1947C6-21FB-45C5-9832-C607E0591E2E}" dt="2022-06-18T06:01:15.947" v="2402" actId="20577"/>
          <ac:spMkLst>
            <pc:docMk/>
            <pc:sldMk cId="192245795" sldId="292"/>
            <ac:spMk id="3" creationId="{43BDA545-2B41-43C5-9166-ED2543880DC2}"/>
          </ac:spMkLst>
        </pc:spChg>
      </pc:sldChg>
      <pc:sldChg chg="addSp delSp modSp add del mod setBg delDesignElem">
        <pc:chgData name="Pararajasingam, Pavalaxan (Sri Lanka)" userId="85927cab-f6e5-4528-82db-dafd10c7d3fd" providerId="ADAL" clId="{5C1947C6-21FB-45C5-9832-C607E0591E2E}" dt="2022-07-02T07:42:26.744" v="2475" actId="47"/>
        <pc:sldMkLst>
          <pc:docMk/>
          <pc:sldMk cId="2411554363" sldId="293"/>
        </pc:sldMkLst>
        <pc:spChg chg="mod">
          <ac:chgData name="Pararajasingam, Pavalaxan (Sri Lanka)" userId="85927cab-f6e5-4528-82db-dafd10c7d3fd" providerId="ADAL" clId="{5C1947C6-21FB-45C5-9832-C607E0591E2E}" dt="2022-06-18T06:06:42.181" v="2426" actId="26606"/>
          <ac:spMkLst>
            <pc:docMk/>
            <pc:sldMk cId="2411554363" sldId="293"/>
            <ac:spMk id="2" creationId="{C2D5470C-5303-4CBB-B855-B56E21E29D92}"/>
          </ac:spMkLst>
        </pc:spChg>
        <pc:spChg chg="add del mod">
          <ac:chgData name="Pararajasingam, Pavalaxan (Sri Lanka)" userId="85927cab-f6e5-4528-82db-dafd10c7d3fd" providerId="ADAL" clId="{5C1947C6-21FB-45C5-9832-C607E0591E2E}" dt="2022-07-02T07:41:25.672" v="2474" actId="5793"/>
          <ac:spMkLst>
            <pc:docMk/>
            <pc:sldMk cId="2411554363" sldId="293"/>
            <ac:spMk id="3" creationId="{43BDA545-2B41-43C5-9166-ED2543880DC2}"/>
          </ac:spMkLst>
        </pc:spChg>
        <pc:spChg chg="add del">
          <ac:chgData name="Pararajasingam, Pavalaxan (Sri Lanka)" userId="85927cab-f6e5-4528-82db-dafd10c7d3fd" providerId="ADAL" clId="{5C1947C6-21FB-45C5-9832-C607E0591E2E}" dt="2022-06-18T06:06:17.019" v="2423" actId="26606"/>
          <ac:spMkLst>
            <pc:docMk/>
            <pc:sldMk cId="2411554363" sldId="293"/>
            <ac:spMk id="9" creationId="{BCFFB95F-D901-4937-8084-8A7BAA84FAFB}"/>
          </ac:spMkLst>
        </pc:spChg>
        <pc:spChg chg="add">
          <ac:chgData name="Pararajasingam, Pavalaxan (Sri Lanka)" userId="85927cab-f6e5-4528-82db-dafd10c7d3fd" providerId="ADAL" clId="{5C1947C6-21FB-45C5-9832-C607E0591E2E}" dt="2022-06-18T06:06:42.181" v="2426" actId="26606"/>
          <ac:spMkLst>
            <pc:docMk/>
            <pc:sldMk cId="2411554363" sldId="293"/>
            <ac:spMk id="10" creationId="{4DA90C30-B990-4CCA-B584-40F864DA3A82}"/>
          </ac:spMkLst>
        </pc:spChg>
        <pc:spChg chg="add del">
          <ac:chgData name="Pararajasingam, Pavalaxan (Sri Lanka)" userId="85927cab-f6e5-4528-82db-dafd10c7d3fd" providerId="ADAL" clId="{5C1947C6-21FB-45C5-9832-C607E0591E2E}" dt="2022-06-18T06:06:31.962" v="2425" actId="22"/>
          <ac:spMkLst>
            <pc:docMk/>
            <pc:sldMk cId="2411554363" sldId="293"/>
            <ac:spMk id="24" creationId="{BDBA9244-9C23-4DC1-831B-1FE6B15F75C7}"/>
          </ac:spMkLst>
        </pc:spChg>
        <pc:spChg chg="del">
          <ac:chgData name="Pararajasingam, Pavalaxan (Sri Lanka)" userId="85927cab-f6e5-4528-82db-dafd10c7d3fd" providerId="ADAL" clId="{5C1947C6-21FB-45C5-9832-C607E0591E2E}" dt="2022-06-18T06:05:10.472" v="2407"/>
          <ac:spMkLst>
            <pc:docMk/>
            <pc:sldMk cId="2411554363" sldId="293"/>
            <ac:spMk id="10247" creationId="{7049A7D3-684C-4C59-A4B6-7B308A6AD34D}"/>
          </ac:spMkLst>
        </pc:spChg>
        <pc:spChg chg="del">
          <ac:chgData name="Pararajasingam, Pavalaxan (Sri Lanka)" userId="85927cab-f6e5-4528-82db-dafd10c7d3fd" providerId="ADAL" clId="{5C1947C6-21FB-45C5-9832-C607E0591E2E}" dt="2022-06-18T06:05:10.472" v="2407"/>
          <ac:spMkLst>
            <pc:docMk/>
            <pc:sldMk cId="2411554363" sldId="293"/>
            <ac:spMk id="10249" creationId="{D7B1087B-C592-40E7-B532-60B453A2FE6A}"/>
          </ac:spMkLst>
        </pc:spChg>
        <pc:spChg chg="del">
          <ac:chgData name="Pararajasingam, Pavalaxan (Sri Lanka)" userId="85927cab-f6e5-4528-82db-dafd10c7d3fd" providerId="ADAL" clId="{5C1947C6-21FB-45C5-9832-C607E0591E2E}" dt="2022-06-18T06:05:10.472" v="2407"/>
          <ac:spMkLst>
            <pc:docMk/>
            <pc:sldMk cId="2411554363" sldId="293"/>
            <ac:spMk id="10251" creationId="{14AE7447-E8F8-4A0F-9E3D-94842BFF886E}"/>
          </ac:spMkLst>
        </pc:spChg>
        <pc:spChg chg="del">
          <ac:chgData name="Pararajasingam, Pavalaxan (Sri Lanka)" userId="85927cab-f6e5-4528-82db-dafd10c7d3fd" providerId="ADAL" clId="{5C1947C6-21FB-45C5-9832-C607E0591E2E}" dt="2022-06-18T06:05:10.472" v="2407"/>
          <ac:spMkLst>
            <pc:docMk/>
            <pc:sldMk cId="2411554363" sldId="293"/>
            <ac:spMk id="10257" creationId="{0680B5D0-24EC-465A-A0E6-C4DF951E0043}"/>
          </ac:spMkLst>
        </pc:spChg>
        <pc:spChg chg="del">
          <ac:chgData name="Pararajasingam, Pavalaxan (Sri Lanka)" userId="85927cab-f6e5-4528-82db-dafd10c7d3fd" providerId="ADAL" clId="{5C1947C6-21FB-45C5-9832-C607E0591E2E}" dt="2022-06-18T06:05:10.472" v="2407"/>
          <ac:spMkLst>
            <pc:docMk/>
            <pc:sldMk cId="2411554363" sldId="293"/>
            <ac:spMk id="10259" creationId="{30BF1B50-A83E-4ED6-A2AA-C943C1F89F85}"/>
          </ac:spMkLst>
        </pc:spChg>
        <pc:spChg chg="del">
          <ac:chgData name="Pararajasingam, Pavalaxan (Sri Lanka)" userId="85927cab-f6e5-4528-82db-dafd10c7d3fd" providerId="ADAL" clId="{5C1947C6-21FB-45C5-9832-C607E0591E2E}" dt="2022-06-18T06:05:10.472" v="2407"/>
          <ac:spMkLst>
            <pc:docMk/>
            <pc:sldMk cId="2411554363" sldId="293"/>
            <ac:spMk id="10261" creationId="{1F31E8B2-210B-4B90-83BB-3B180732EF38}"/>
          </ac:spMkLst>
        </pc:spChg>
        <pc:spChg chg="del">
          <ac:chgData name="Pararajasingam, Pavalaxan (Sri Lanka)" userId="85927cab-f6e5-4528-82db-dafd10c7d3fd" providerId="ADAL" clId="{5C1947C6-21FB-45C5-9832-C607E0591E2E}" dt="2022-06-18T06:05:10.472" v="2407"/>
          <ac:spMkLst>
            <pc:docMk/>
            <pc:sldMk cId="2411554363" sldId="293"/>
            <ac:spMk id="10263" creationId="{6B387409-2B98-40F8-A65F-EF7CF989512F}"/>
          </ac:spMkLst>
        </pc:spChg>
        <pc:grpChg chg="add del">
          <ac:chgData name="Pararajasingam, Pavalaxan (Sri Lanka)" userId="85927cab-f6e5-4528-82db-dafd10c7d3fd" providerId="ADAL" clId="{5C1947C6-21FB-45C5-9832-C607E0591E2E}" dt="2022-06-18T06:06:17.019" v="2423" actId="26606"/>
          <ac:grpSpMkLst>
            <pc:docMk/>
            <pc:sldMk cId="2411554363" sldId="293"/>
            <ac:grpSpMk id="11" creationId="{60F473BD-3FD3-4548-A8F5-11D3C9CB88BC}"/>
          </ac:grpSpMkLst>
        </pc:grpChg>
        <pc:grpChg chg="add">
          <ac:chgData name="Pararajasingam, Pavalaxan (Sri Lanka)" userId="85927cab-f6e5-4528-82db-dafd10c7d3fd" providerId="ADAL" clId="{5C1947C6-21FB-45C5-9832-C607E0591E2E}" dt="2022-06-18T06:06:42.181" v="2426" actId="26606"/>
          <ac:grpSpMkLst>
            <pc:docMk/>
            <pc:sldMk cId="2411554363" sldId="293"/>
            <ac:grpSpMk id="12" creationId="{D060B936-2771-48DC-842C-14EE9318E3E2}"/>
          </ac:grpSpMkLst>
        </pc:grpChg>
        <pc:grpChg chg="del">
          <ac:chgData name="Pararajasingam, Pavalaxan (Sri Lanka)" userId="85927cab-f6e5-4528-82db-dafd10c7d3fd" providerId="ADAL" clId="{5C1947C6-21FB-45C5-9832-C607E0591E2E}" dt="2022-06-18T06:05:10.472" v="2407"/>
          <ac:grpSpMkLst>
            <pc:docMk/>
            <pc:sldMk cId="2411554363" sldId="293"/>
            <ac:grpSpMk id="10253" creationId="{85981F80-69EE-4E2B-82A8-47FDFD7720AC}"/>
          </ac:grpSpMkLst>
        </pc:grpChg>
        <pc:grpChg chg="del">
          <ac:chgData name="Pararajasingam, Pavalaxan (Sri Lanka)" userId="85927cab-f6e5-4528-82db-dafd10c7d3fd" providerId="ADAL" clId="{5C1947C6-21FB-45C5-9832-C607E0591E2E}" dt="2022-06-18T06:05:10.472" v="2407"/>
          <ac:grpSpMkLst>
            <pc:docMk/>
            <pc:sldMk cId="2411554363" sldId="293"/>
            <ac:grpSpMk id="10265" creationId="{C9E5F284-A588-4AE7-A36D-1C93E4FD0241}"/>
          </ac:grpSpMkLst>
        </pc:grpChg>
        <pc:graphicFrameChg chg="add del">
          <ac:chgData name="Pararajasingam, Pavalaxan (Sri Lanka)" userId="85927cab-f6e5-4528-82db-dafd10c7d3fd" providerId="ADAL" clId="{5C1947C6-21FB-45C5-9832-C607E0591E2E}" dt="2022-06-18T06:06:17.019" v="2423" actId="26606"/>
          <ac:graphicFrameMkLst>
            <pc:docMk/>
            <pc:sldMk cId="2411554363" sldId="293"/>
            <ac:graphicFrameMk id="5" creationId="{828407FB-5EDE-E2E3-46D1-73FFDFD17B80}"/>
          </ac:graphicFrameMkLst>
        </pc:graphicFrameChg>
        <pc:picChg chg="del">
          <ac:chgData name="Pararajasingam, Pavalaxan (Sri Lanka)" userId="85927cab-f6e5-4528-82db-dafd10c7d3fd" providerId="ADAL" clId="{5C1947C6-21FB-45C5-9832-C607E0591E2E}" dt="2022-06-18T06:05:15.967" v="2408" actId="478"/>
          <ac:picMkLst>
            <pc:docMk/>
            <pc:sldMk cId="2411554363" sldId="293"/>
            <ac:picMk id="4" creationId="{63B5FE1E-23FB-499C-8BB5-C8BB969AAA45}"/>
          </ac:picMkLst>
        </pc:picChg>
        <pc:picChg chg="add">
          <ac:chgData name="Pararajasingam, Pavalaxan (Sri Lanka)" userId="85927cab-f6e5-4528-82db-dafd10c7d3fd" providerId="ADAL" clId="{5C1947C6-21FB-45C5-9832-C607E0591E2E}" dt="2022-06-18T06:06:42.181" v="2426" actId="26606"/>
          <ac:picMkLst>
            <pc:docMk/>
            <pc:sldMk cId="2411554363" sldId="293"/>
            <ac:picMk id="7" creationId="{A7873FA7-4B87-A88F-9E48-2BBE674B8C79}"/>
          </ac:picMkLst>
        </pc:picChg>
      </pc:sldChg>
      <pc:sldChg chg="addSp delSp modSp add mod setBg delDesignElem">
        <pc:chgData name="Pararajasingam, Pavalaxan (Sri Lanka)" userId="85927cab-f6e5-4528-82db-dafd10c7d3fd" providerId="ADAL" clId="{5C1947C6-21FB-45C5-9832-C607E0591E2E}" dt="2022-06-18T06:07:49.823" v="2434" actId="5793"/>
        <pc:sldMkLst>
          <pc:docMk/>
          <pc:sldMk cId="357660032" sldId="294"/>
        </pc:sldMkLst>
        <pc:spChg chg="mod">
          <ac:chgData name="Pararajasingam, Pavalaxan (Sri Lanka)" userId="85927cab-f6e5-4528-82db-dafd10c7d3fd" providerId="ADAL" clId="{5C1947C6-21FB-45C5-9832-C607E0591E2E}" dt="2022-06-18T06:07:47.270" v="2433"/>
          <ac:spMkLst>
            <pc:docMk/>
            <pc:sldMk cId="357660032" sldId="294"/>
            <ac:spMk id="2" creationId="{C2D5470C-5303-4CBB-B855-B56E21E29D92}"/>
          </ac:spMkLst>
        </pc:spChg>
        <pc:spChg chg="mod">
          <ac:chgData name="Pararajasingam, Pavalaxan (Sri Lanka)" userId="85927cab-f6e5-4528-82db-dafd10c7d3fd" providerId="ADAL" clId="{5C1947C6-21FB-45C5-9832-C607E0591E2E}" dt="2022-06-18T06:07:49.823" v="2434" actId="5793"/>
          <ac:spMkLst>
            <pc:docMk/>
            <pc:sldMk cId="357660032" sldId="294"/>
            <ac:spMk id="3" creationId="{43BDA545-2B41-43C5-9166-ED2543880DC2}"/>
          </ac:spMkLst>
        </pc:spChg>
        <pc:spChg chg="add">
          <ac:chgData name="Pararajasingam, Pavalaxan (Sri Lanka)" userId="85927cab-f6e5-4528-82db-dafd10c7d3fd" providerId="ADAL" clId="{5C1947C6-21FB-45C5-9832-C607E0591E2E}" dt="2022-06-18T06:07:28.808" v="2431" actId="26606"/>
          <ac:spMkLst>
            <pc:docMk/>
            <pc:sldMk cId="357660032" sldId="294"/>
            <ac:spMk id="5" creationId="{83981C21-E132-4402-B31B-D725C1CE77D2}"/>
          </ac:spMkLst>
        </pc:spChg>
        <pc:spChg chg="add">
          <ac:chgData name="Pararajasingam, Pavalaxan (Sri Lanka)" userId="85927cab-f6e5-4528-82db-dafd10c7d3fd" providerId="ADAL" clId="{5C1947C6-21FB-45C5-9832-C607E0591E2E}" dt="2022-06-18T06:07:28.808" v="2431" actId="26606"/>
          <ac:spMkLst>
            <pc:docMk/>
            <pc:sldMk cId="357660032" sldId="294"/>
            <ac:spMk id="6" creationId="{6A685C77-4E84-486A-9AE5-F3635BE98EFB}"/>
          </ac:spMkLst>
        </pc:spChg>
        <pc:spChg chg="add">
          <ac:chgData name="Pararajasingam, Pavalaxan (Sri Lanka)" userId="85927cab-f6e5-4528-82db-dafd10c7d3fd" providerId="ADAL" clId="{5C1947C6-21FB-45C5-9832-C607E0591E2E}" dt="2022-06-18T06:07:28.808" v="2431" actId="26606"/>
          <ac:spMkLst>
            <pc:docMk/>
            <pc:sldMk cId="357660032" sldId="294"/>
            <ac:spMk id="8" creationId="{4FCA88C2-C73C-4062-A097-8FBCE3090BEA}"/>
          </ac:spMkLst>
        </pc:spChg>
        <pc:spChg chg="del">
          <ac:chgData name="Pararajasingam, Pavalaxan (Sri Lanka)" userId="85927cab-f6e5-4528-82db-dafd10c7d3fd" providerId="ADAL" clId="{5C1947C6-21FB-45C5-9832-C607E0591E2E}" dt="2022-06-18T06:06:48.722" v="2428"/>
          <ac:spMkLst>
            <pc:docMk/>
            <pc:sldMk cId="357660032" sldId="294"/>
            <ac:spMk id="10" creationId="{4DA90C30-B990-4CCA-B584-40F864DA3A82}"/>
          </ac:spMkLst>
        </pc:spChg>
        <pc:spChg chg="add">
          <ac:chgData name="Pararajasingam, Pavalaxan (Sri Lanka)" userId="85927cab-f6e5-4528-82db-dafd10c7d3fd" providerId="ADAL" clId="{5C1947C6-21FB-45C5-9832-C607E0591E2E}" dt="2022-06-18T06:07:28.808" v="2431" actId="26606"/>
          <ac:spMkLst>
            <pc:docMk/>
            <pc:sldMk cId="357660032" sldId="294"/>
            <ac:spMk id="14" creationId="{E55C1C3E-5158-47F3-8FD9-14B22C3E6EAD}"/>
          </ac:spMkLst>
        </pc:spChg>
        <pc:grpChg chg="del">
          <ac:chgData name="Pararajasingam, Pavalaxan (Sri Lanka)" userId="85927cab-f6e5-4528-82db-dafd10c7d3fd" providerId="ADAL" clId="{5C1947C6-21FB-45C5-9832-C607E0591E2E}" dt="2022-06-18T06:06:48.722" v="2428"/>
          <ac:grpSpMkLst>
            <pc:docMk/>
            <pc:sldMk cId="357660032" sldId="294"/>
            <ac:grpSpMk id="12" creationId="{D060B936-2771-48DC-842C-14EE9318E3E2}"/>
          </ac:grpSpMkLst>
        </pc:grpChg>
        <pc:picChg chg="del">
          <ac:chgData name="Pararajasingam, Pavalaxan (Sri Lanka)" userId="85927cab-f6e5-4528-82db-dafd10c7d3fd" providerId="ADAL" clId="{5C1947C6-21FB-45C5-9832-C607E0591E2E}" dt="2022-06-18T06:07:12.654" v="2430" actId="478"/>
          <ac:picMkLst>
            <pc:docMk/>
            <pc:sldMk cId="357660032" sldId="294"/>
            <ac:picMk id="7" creationId="{A7873FA7-4B87-A88F-9E48-2BBE674B8C79}"/>
          </ac:picMkLst>
        </pc:picChg>
      </pc:sldChg>
      <pc:sldChg chg="addSp delSp add del setBg delDesignElem">
        <pc:chgData name="Pararajasingam, Pavalaxan (Sri Lanka)" userId="85927cab-f6e5-4528-82db-dafd10c7d3fd" providerId="ADAL" clId="{5C1947C6-21FB-45C5-9832-C607E0591E2E}" dt="2022-06-18T06:05:20.013" v="2411"/>
        <pc:sldMkLst>
          <pc:docMk/>
          <pc:sldMk cId="728765116" sldId="294"/>
        </pc:sldMkLst>
        <pc:spChg chg="add del">
          <ac:chgData name="Pararajasingam, Pavalaxan (Sri Lanka)" userId="85927cab-f6e5-4528-82db-dafd10c7d3fd" providerId="ADAL" clId="{5C1947C6-21FB-45C5-9832-C607E0591E2E}" dt="2022-06-18T06:05:20.013" v="2411"/>
          <ac:spMkLst>
            <pc:docMk/>
            <pc:sldMk cId="728765116" sldId="294"/>
            <ac:spMk id="10247" creationId="{7049A7D3-684C-4C59-A4B6-7B308A6AD34D}"/>
          </ac:spMkLst>
        </pc:spChg>
        <pc:spChg chg="add del">
          <ac:chgData name="Pararajasingam, Pavalaxan (Sri Lanka)" userId="85927cab-f6e5-4528-82db-dafd10c7d3fd" providerId="ADAL" clId="{5C1947C6-21FB-45C5-9832-C607E0591E2E}" dt="2022-06-18T06:05:20.013" v="2411"/>
          <ac:spMkLst>
            <pc:docMk/>
            <pc:sldMk cId="728765116" sldId="294"/>
            <ac:spMk id="10249" creationId="{D7B1087B-C592-40E7-B532-60B453A2FE6A}"/>
          </ac:spMkLst>
        </pc:spChg>
        <pc:spChg chg="add del">
          <ac:chgData name="Pararajasingam, Pavalaxan (Sri Lanka)" userId="85927cab-f6e5-4528-82db-dafd10c7d3fd" providerId="ADAL" clId="{5C1947C6-21FB-45C5-9832-C607E0591E2E}" dt="2022-06-18T06:05:20.013" v="2411"/>
          <ac:spMkLst>
            <pc:docMk/>
            <pc:sldMk cId="728765116" sldId="294"/>
            <ac:spMk id="10251" creationId="{14AE7447-E8F8-4A0F-9E3D-94842BFF886E}"/>
          </ac:spMkLst>
        </pc:spChg>
        <pc:spChg chg="add del">
          <ac:chgData name="Pararajasingam, Pavalaxan (Sri Lanka)" userId="85927cab-f6e5-4528-82db-dafd10c7d3fd" providerId="ADAL" clId="{5C1947C6-21FB-45C5-9832-C607E0591E2E}" dt="2022-06-18T06:05:20.013" v="2411"/>
          <ac:spMkLst>
            <pc:docMk/>
            <pc:sldMk cId="728765116" sldId="294"/>
            <ac:spMk id="10257" creationId="{0680B5D0-24EC-465A-A0E6-C4DF951E0043}"/>
          </ac:spMkLst>
        </pc:spChg>
        <pc:spChg chg="add del">
          <ac:chgData name="Pararajasingam, Pavalaxan (Sri Lanka)" userId="85927cab-f6e5-4528-82db-dafd10c7d3fd" providerId="ADAL" clId="{5C1947C6-21FB-45C5-9832-C607E0591E2E}" dt="2022-06-18T06:05:20.013" v="2411"/>
          <ac:spMkLst>
            <pc:docMk/>
            <pc:sldMk cId="728765116" sldId="294"/>
            <ac:spMk id="10259" creationId="{30BF1B50-A83E-4ED6-A2AA-C943C1F89F85}"/>
          </ac:spMkLst>
        </pc:spChg>
        <pc:spChg chg="add del">
          <ac:chgData name="Pararajasingam, Pavalaxan (Sri Lanka)" userId="85927cab-f6e5-4528-82db-dafd10c7d3fd" providerId="ADAL" clId="{5C1947C6-21FB-45C5-9832-C607E0591E2E}" dt="2022-06-18T06:05:20.013" v="2411"/>
          <ac:spMkLst>
            <pc:docMk/>
            <pc:sldMk cId="728765116" sldId="294"/>
            <ac:spMk id="10261" creationId="{1F31E8B2-210B-4B90-83BB-3B180732EF38}"/>
          </ac:spMkLst>
        </pc:spChg>
        <pc:spChg chg="add del">
          <ac:chgData name="Pararajasingam, Pavalaxan (Sri Lanka)" userId="85927cab-f6e5-4528-82db-dafd10c7d3fd" providerId="ADAL" clId="{5C1947C6-21FB-45C5-9832-C607E0591E2E}" dt="2022-06-18T06:05:20.013" v="2411"/>
          <ac:spMkLst>
            <pc:docMk/>
            <pc:sldMk cId="728765116" sldId="294"/>
            <ac:spMk id="10263" creationId="{6B387409-2B98-40F8-A65F-EF7CF989512F}"/>
          </ac:spMkLst>
        </pc:spChg>
        <pc:grpChg chg="add del">
          <ac:chgData name="Pararajasingam, Pavalaxan (Sri Lanka)" userId="85927cab-f6e5-4528-82db-dafd10c7d3fd" providerId="ADAL" clId="{5C1947C6-21FB-45C5-9832-C607E0591E2E}" dt="2022-06-18T06:05:20.013" v="2411"/>
          <ac:grpSpMkLst>
            <pc:docMk/>
            <pc:sldMk cId="728765116" sldId="294"/>
            <ac:grpSpMk id="10253" creationId="{85981F80-69EE-4E2B-82A8-47FDFD7720AC}"/>
          </ac:grpSpMkLst>
        </pc:grpChg>
        <pc:grpChg chg="add del">
          <ac:chgData name="Pararajasingam, Pavalaxan (Sri Lanka)" userId="85927cab-f6e5-4528-82db-dafd10c7d3fd" providerId="ADAL" clId="{5C1947C6-21FB-45C5-9832-C607E0591E2E}" dt="2022-06-18T06:05:20.013" v="2411"/>
          <ac:grpSpMkLst>
            <pc:docMk/>
            <pc:sldMk cId="728765116" sldId="294"/>
            <ac:grpSpMk id="10265" creationId="{C9E5F284-A588-4AE7-A36D-1C93E4FD0241}"/>
          </ac:grpSpMkLst>
        </pc:grpChg>
      </pc:sldChg>
      <pc:sldChg chg="modSp add mod">
        <pc:chgData name="Pararajasingam, Pavalaxan (Sri Lanka)" userId="85927cab-f6e5-4528-82db-dafd10c7d3fd" providerId="ADAL" clId="{5C1947C6-21FB-45C5-9832-C607E0591E2E}" dt="2022-06-18T06:08:38.565" v="2444" actId="12"/>
        <pc:sldMkLst>
          <pc:docMk/>
          <pc:sldMk cId="1257209943" sldId="295"/>
        </pc:sldMkLst>
        <pc:spChg chg="mod">
          <ac:chgData name="Pararajasingam, Pavalaxan (Sri Lanka)" userId="85927cab-f6e5-4528-82db-dafd10c7d3fd" providerId="ADAL" clId="{5C1947C6-21FB-45C5-9832-C607E0591E2E}" dt="2022-06-18T06:08:38.565" v="2444" actId="12"/>
          <ac:spMkLst>
            <pc:docMk/>
            <pc:sldMk cId="1257209943" sldId="295"/>
            <ac:spMk id="3" creationId="{43BDA545-2B41-43C5-9166-ED2543880DC2}"/>
          </ac:spMkLst>
        </pc:spChg>
      </pc:sldChg>
      <pc:sldChg chg="modSp add mod">
        <pc:chgData name="Pararajasingam, Pavalaxan (Sri Lanka)" userId="85927cab-f6e5-4528-82db-dafd10c7d3fd" providerId="ADAL" clId="{5C1947C6-21FB-45C5-9832-C607E0591E2E}" dt="2022-06-18T06:09:20.122" v="2451"/>
        <pc:sldMkLst>
          <pc:docMk/>
          <pc:sldMk cId="1439042004" sldId="296"/>
        </pc:sldMkLst>
        <pc:spChg chg="mod">
          <ac:chgData name="Pararajasingam, Pavalaxan (Sri Lanka)" userId="85927cab-f6e5-4528-82db-dafd10c7d3fd" providerId="ADAL" clId="{5C1947C6-21FB-45C5-9832-C607E0591E2E}" dt="2022-06-18T06:08:58.549" v="2448" actId="14100"/>
          <ac:spMkLst>
            <pc:docMk/>
            <pc:sldMk cId="1439042004" sldId="296"/>
            <ac:spMk id="2" creationId="{C2D5470C-5303-4CBB-B855-B56E21E29D92}"/>
          </ac:spMkLst>
        </pc:spChg>
        <pc:spChg chg="mod">
          <ac:chgData name="Pararajasingam, Pavalaxan (Sri Lanka)" userId="85927cab-f6e5-4528-82db-dafd10c7d3fd" providerId="ADAL" clId="{5C1947C6-21FB-45C5-9832-C607E0591E2E}" dt="2022-06-18T06:09:20.122" v="2451"/>
          <ac:spMkLst>
            <pc:docMk/>
            <pc:sldMk cId="1439042004" sldId="296"/>
            <ac:spMk id="3" creationId="{43BDA545-2B41-43C5-9166-ED2543880DC2}"/>
          </ac:spMkLst>
        </pc:spChg>
      </pc:sldChg>
      <pc:sldChg chg="modSp add mod">
        <pc:chgData name="Pararajasingam, Pavalaxan (Sri Lanka)" userId="85927cab-f6e5-4528-82db-dafd10c7d3fd" providerId="ADAL" clId="{5C1947C6-21FB-45C5-9832-C607E0591E2E}" dt="2022-06-18T06:10:02.437" v="2458" actId="27636"/>
        <pc:sldMkLst>
          <pc:docMk/>
          <pc:sldMk cId="250689566" sldId="297"/>
        </pc:sldMkLst>
        <pc:spChg chg="mod">
          <ac:chgData name="Pararajasingam, Pavalaxan (Sri Lanka)" userId="85927cab-f6e5-4528-82db-dafd10c7d3fd" providerId="ADAL" clId="{5C1947C6-21FB-45C5-9832-C607E0591E2E}" dt="2022-06-18T06:09:43.373" v="2453"/>
          <ac:spMkLst>
            <pc:docMk/>
            <pc:sldMk cId="250689566" sldId="297"/>
            <ac:spMk id="2" creationId="{C2D5470C-5303-4CBB-B855-B56E21E29D92}"/>
          </ac:spMkLst>
        </pc:spChg>
        <pc:spChg chg="mod">
          <ac:chgData name="Pararajasingam, Pavalaxan (Sri Lanka)" userId="85927cab-f6e5-4528-82db-dafd10c7d3fd" providerId="ADAL" clId="{5C1947C6-21FB-45C5-9832-C607E0591E2E}" dt="2022-06-18T06:10:02.437" v="2458" actId="27636"/>
          <ac:spMkLst>
            <pc:docMk/>
            <pc:sldMk cId="250689566" sldId="297"/>
            <ac:spMk id="3" creationId="{43BDA545-2B41-43C5-9166-ED2543880DC2}"/>
          </ac:spMkLst>
        </pc:spChg>
      </pc:sldChg>
    </pc:docChg>
  </pc:docChgLst>
  <pc:docChgLst>
    <pc:chgData name="Pararajasingam, Pavalaxan (Sri Lanka)" userId="85927cab-f6e5-4528-82db-dafd10c7d3fd" providerId="ADAL" clId="{4EB418B9-893F-4E97-BA97-A1E9D7E6D717}"/>
    <pc:docChg chg="undo custSel mod addSld delSld modSld sldOrd">
      <pc:chgData name="Pararajasingam, Pavalaxan (Sri Lanka)" userId="85927cab-f6e5-4528-82db-dafd10c7d3fd" providerId="ADAL" clId="{4EB418B9-893F-4E97-BA97-A1E9D7E6D717}" dt="2022-09-03T06:38:07.626" v="567"/>
      <pc:docMkLst>
        <pc:docMk/>
      </pc:docMkLst>
      <pc:sldChg chg="modSp">
        <pc:chgData name="Pararajasingam, Pavalaxan (Sri Lanka)" userId="85927cab-f6e5-4528-82db-dafd10c7d3fd" providerId="ADAL" clId="{4EB418B9-893F-4E97-BA97-A1E9D7E6D717}" dt="2022-08-27T15:46:14.494" v="21" actId="20577"/>
        <pc:sldMkLst>
          <pc:docMk/>
          <pc:sldMk cId="4211395064" sldId="260"/>
        </pc:sldMkLst>
        <pc:spChg chg="mod">
          <ac:chgData name="Pararajasingam, Pavalaxan (Sri Lanka)" userId="85927cab-f6e5-4528-82db-dafd10c7d3fd" providerId="ADAL" clId="{4EB418B9-893F-4E97-BA97-A1E9D7E6D717}" dt="2022-08-27T15:46:14.494" v="21" actId="20577"/>
          <ac:spMkLst>
            <pc:docMk/>
            <pc:sldMk cId="4211395064" sldId="260"/>
            <ac:spMk id="2" creationId="{C2D5470C-5303-4CBB-B855-B56E21E29D92}"/>
          </ac:spMkLst>
        </pc:spChg>
      </pc:sldChg>
      <pc:sldChg chg="delSp add ord setBg delDesignElem">
        <pc:chgData name="Pararajasingam, Pavalaxan (Sri Lanka)" userId="85927cab-f6e5-4528-82db-dafd10c7d3fd" providerId="ADAL" clId="{4EB418B9-893F-4E97-BA97-A1E9D7E6D717}" dt="2022-09-03T06:38:07.626" v="567"/>
        <pc:sldMkLst>
          <pc:docMk/>
          <pc:sldMk cId="973784815" sldId="263"/>
        </pc:sldMkLst>
        <pc:spChg chg="del">
          <ac:chgData name="Pararajasingam, Pavalaxan (Sri Lanka)" userId="85927cab-f6e5-4528-82db-dafd10c7d3fd" providerId="ADAL" clId="{4EB418B9-893F-4E97-BA97-A1E9D7E6D717}" dt="2022-09-03T06:38:02.956" v="566"/>
          <ac:spMkLst>
            <pc:docMk/>
            <pc:sldMk cId="973784815" sldId="263"/>
            <ac:spMk id="1056" creationId="{E009DD9B-5EE2-4C0D-8B2B-351C8C102205}"/>
          </ac:spMkLst>
        </pc:spChg>
        <pc:spChg chg="del">
          <ac:chgData name="Pararajasingam, Pavalaxan (Sri Lanka)" userId="85927cab-f6e5-4528-82db-dafd10c7d3fd" providerId="ADAL" clId="{4EB418B9-893F-4E97-BA97-A1E9D7E6D717}" dt="2022-09-03T06:38:02.956" v="566"/>
          <ac:spMkLst>
            <pc:docMk/>
            <pc:sldMk cId="973784815" sldId="263"/>
            <ac:spMk id="1058" creationId="{E720DB99-7745-4E75-9D96-AAB6D55C531E}"/>
          </ac:spMkLst>
        </pc:spChg>
        <pc:spChg chg="del">
          <ac:chgData name="Pararajasingam, Pavalaxan (Sri Lanka)" userId="85927cab-f6e5-4528-82db-dafd10c7d3fd" providerId="ADAL" clId="{4EB418B9-893F-4E97-BA97-A1E9D7E6D717}" dt="2022-09-03T06:38:02.956" v="566"/>
          <ac:spMkLst>
            <pc:docMk/>
            <pc:sldMk cId="973784815" sldId="263"/>
            <ac:spMk id="1060" creationId="{D68803C4-E159-4360-B7BB-74205C8F782D}"/>
          </ac:spMkLst>
        </pc:spChg>
        <pc:spChg chg="del">
          <ac:chgData name="Pararajasingam, Pavalaxan (Sri Lanka)" userId="85927cab-f6e5-4528-82db-dafd10c7d3fd" providerId="ADAL" clId="{4EB418B9-893F-4E97-BA97-A1E9D7E6D717}" dt="2022-09-03T06:38:02.956" v="566"/>
          <ac:spMkLst>
            <pc:docMk/>
            <pc:sldMk cId="973784815" sldId="263"/>
            <ac:spMk id="1062" creationId="{504B0465-3B07-49BF-BEA7-D81476246293}"/>
          </ac:spMkLst>
        </pc:spChg>
        <pc:spChg chg="del">
          <ac:chgData name="Pararajasingam, Pavalaxan (Sri Lanka)" userId="85927cab-f6e5-4528-82db-dafd10c7d3fd" providerId="ADAL" clId="{4EB418B9-893F-4E97-BA97-A1E9D7E6D717}" dt="2022-09-03T06:38:02.956" v="566"/>
          <ac:spMkLst>
            <pc:docMk/>
            <pc:sldMk cId="973784815" sldId="263"/>
            <ac:spMk id="1064" creationId="{49B7FFA5-14CB-4A4F-9BCC-CA3AA5D9D276}"/>
          </ac:spMkLst>
        </pc:spChg>
        <pc:spChg chg="del">
          <ac:chgData name="Pararajasingam, Pavalaxan (Sri Lanka)" userId="85927cab-f6e5-4528-82db-dafd10c7d3fd" providerId="ADAL" clId="{4EB418B9-893F-4E97-BA97-A1E9D7E6D717}" dt="2022-09-03T06:38:02.956" v="566"/>
          <ac:spMkLst>
            <pc:docMk/>
            <pc:sldMk cId="973784815" sldId="263"/>
            <ac:spMk id="1066" creationId="{04E48745-7512-4EC2-9E20-9092D12150CA}"/>
          </ac:spMkLst>
        </pc:spChg>
      </pc:sldChg>
      <pc:sldChg chg="del">
        <pc:chgData name="Pararajasingam, Pavalaxan (Sri Lanka)" userId="85927cab-f6e5-4528-82db-dafd10c7d3fd" providerId="ADAL" clId="{4EB418B9-893F-4E97-BA97-A1E9D7E6D717}" dt="2022-09-03T06:37:55.604" v="564" actId="2696"/>
        <pc:sldMkLst>
          <pc:docMk/>
          <pc:sldMk cId="2185695676" sldId="263"/>
        </pc:sldMkLst>
      </pc:sldChg>
      <pc:sldChg chg="ord">
        <pc:chgData name="Pararajasingam, Pavalaxan (Sri Lanka)" userId="85927cab-f6e5-4528-82db-dafd10c7d3fd" providerId="ADAL" clId="{4EB418B9-893F-4E97-BA97-A1E9D7E6D717}" dt="2022-09-03T06:37:44.285" v="563"/>
        <pc:sldMkLst>
          <pc:docMk/>
          <pc:sldMk cId="2362028617" sldId="264"/>
        </pc:sldMkLst>
      </pc:sldChg>
      <pc:sldChg chg="modSp ord">
        <pc:chgData name="Pararajasingam, Pavalaxan (Sri Lanka)" userId="85927cab-f6e5-4528-82db-dafd10c7d3fd" providerId="ADAL" clId="{4EB418B9-893F-4E97-BA97-A1E9D7E6D717}" dt="2022-09-03T06:34:37.020" v="562"/>
        <pc:sldMkLst>
          <pc:docMk/>
          <pc:sldMk cId="2058837875" sldId="279"/>
        </pc:sldMkLst>
        <pc:spChg chg="mod">
          <ac:chgData name="Pararajasingam, Pavalaxan (Sri Lanka)" userId="85927cab-f6e5-4528-82db-dafd10c7d3fd" providerId="ADAL" clId="{4EB418B9-893F-4E97-BA97-A1E9D7E6D717}" dt="2022-09-03T06:34:23.959" v="561" actId="114"/>
          <ac:spMkLst>
            <pc:docMk/>
            <pc:sldMk cId="2058837875" sldId="279"/>
            <ac:spMk id="3" creationId="{AED94CC7-28C9-4B0D-BD41-6FB160FC5518}"/>
          </ac:spMkLst>
        </pc:spChg>
      </pc:sldChg>
      <pc:sldChg chg="modSp">
        <pc:chgData name="Pararajasingam, Pavalaxan (Sri Lanka)" userId="85927cab-f6e5-4528-82db-dafd10c7d3fd" providerId="ADAL" clId="{4EB418B9-893F-4E97-BA97-A1E9D7E6D717}" dt="2022-09-03T06:31:03.319" v="547" actId="20577"/>
        <pc:sldMkLst>
          <pc:docMk/>
          <pc:sldMk cId="1041004432" sldId="285"/>
        </pc:sldMkLst>
        <pc:spChg chg="mod">
          <ac:chgData name="Pararajasingam, Pavalaxan (Sri Lanka)" userId="85927cab-f6e5-4528-82db-dafd10c7d3fd" providerId="ADAL" clId="{4EB418B9-893F-4E97-BA97-A1E9D7E6D717}" dt="2022-09-03T06:31:03.319" v="547" actId="20577"/>
          <ac:spMkLst>
            <pc:docMk/>
            <pc:sldMk cId="1041004432" sldId="285"/>
            <ac:spMk id="3" creationId="{AED94CC7-28C9-4B0D-BD41-6FB160FC5518}"/>
          </ac:spMkLst>
        </pc:spChg>
        <pc:spChg chg="mod">
          <ac:chgData name="Pararajasingam, Pavalaxan (Sri Lanka)" userId="85927cab-f6e5-4528-82db-dafd10c7d3fd" providerId="ADAL" clId="{4EB418B9-893F-4E97-BA97-A1E9D7E6D717}" dt="2022-09-03T06:29:58.924" v="500" actId="1076"/>
          <ac:spMkLst>
            <pc:docMk/>
            <pc:sldMk cId="1041004432" sldId="285"/>
            <ac:spMk id="15" creationId="{3CE8001E-DC11-44E2-9B71-DD9BE5DCA4D0}"/>
          </ac:spMkLst>
        </pc:spChg>
        <pc:spChg chg="mod">
          <ac:chgData name="Pararajasingam, Pavalaxan (Sri Lanka)" userId="85927cab-f6e5-4528-82db-dafd10c7d3fd" providerId="ADAL" clId="{4EB418B9-893F-4E97-BA97-A1E9D7E6D717}" dt="2022-09-03T06:30:13.860" v="519" actId="20577"/>
          <ac:spMkLst>
            <pc:docMk/>
            <pc:sldMk cId="1041004432" sldId="285"/>
            <ac:spMk id="17" creationId="{8D654DD6-DA0C-47D0-A1C0-170402C2E2EE}"/>
          </ac:spMkLst>
        </pc:spChg>
      </pc:sldChg>
      <pc:sldChg chg="addSp delSp modSp ord">
        <pc:chgData name="Pararajasingam, Pavalaxan (Sri Lanka)" userId="85927cab-f6e5-4528-82db-dafd10c7d3fd" providerId="ADAL" clId="{4EB418B9-893F-4E97-BA97-A1E9D7E6D717}" dt="2022-09-03T06:03:52.853" v="35"/>
        <pc:sldMkLst>
          <pc:docMk/>
          <pc:sldMk cId="3243481646" sldId="286"/>
        </pc:sldMkLst>
        <pc:spChg chg="del mod">
          <ac:chgData name="Pararajasingam, Pavalaxan (Sri Lanka)" userId="85927cab-f6e5-4528-82db-dafd10c7d3fd" providerId="ADAL" clId="{4EB418B9-893F-4E97-BA97-A1E9D7E6D717}" dt="2022-09-03T06:03:05.507" v="26" actId="478"/>
          <ac:spMkLst>
            <pc:docMk/>
            <pc:sldMk cId="3243481646" sldId="286"/>
            <ac:spMk id="3" creationId="{AED94CC7-28C9-4B0D-BD41-6FB160FC5518}"/>
          </ac:spMkLst>
        </pc:spChg>
        <pc:spChg chg="add del mod">
          <ac:chgData name="Pararajasingam, Pavalaxan (Sri Lanka)" userId="85927cab-f6e5-4528-82db-dafd10c7d3fd" providerId="ADAL" clId="{4EB418B9-893F-4E97-BA97-A1E9D7E6D717}" dt="2022-09-03T06:03:08.359" v="27" actId="478"/>
          <ac:spMkLst>
            <pc:docMk/>
            <pc:sldMk cId="3243481646" sldId="286"/>
            <ac:spMk id="4" creationId="{6CAF15C2-3F0C-4A3B-BADC-B4B9DEF61B57}"/>
          </ac:spMkLst>
        </pc:spChg>
        <pc:spChg chg="del">
          <ac:chgData name="Pararajasingam, Pavalaxan (Sri Lanka)" userId="85927cab-f6e5-4528-82db-dafd10c7d3fd" providerId="ADAL" clId="{4EB418B9-893F-4E97-BA97-A1E9D7E6D717}" dt="2022-09-03T06:03:30.346" v="33" actId="26606"/>
          <ac:spMkLst>
            <pc:docMk/>
            <pc:sldMk cId="3243481646" sldId="286"/>
            <ac:spMk id="5" creationId="{4FCA88C2-C73C-4062-A097-8FBCE3090BEA}"/>
          </ac:spMkLst>
        </pc:spChg>
        <pc:spChg chg="del">
          <ac:chgData name="Pararajasingam, Pavalaxan (Sri Lanka)" userId="85927cab-f6e5-4528-82db-dafd10c7d3fd" providerId="ADAL" clId="{4EB418B9-893F-4E97-BA97-A1E9D7E6D717}" dt="2022-09-03T06:03:30.346" v="33" actId="26606"/>
          <ac:spMkLst>
            <pc:docMk/>
            <pc:sldMk cId="3243481646" sldId="286"/>
            <ac:spMk id="6" creationId="{83981C21-E132-4402-B31B-D725C1CE77D2}"/>
          </ac:spMkLst>
        </pc:spChg>
        <pc:spChg chg="del">
          <ac:chgData name="Pararajasingam, Pavalaxan (Sri Lanka)" userId="85927cab-f6e5-4528-82db-dafd10c7d3fd" providerId="ADAL" clId="{4EB418B9-893F-4E97-BA97-A1E9D7E6D717}" dt="2022-09-03T06:03:30.346" v="33" actId="26606"/>
          <ac:spMkLst>
            <pc:docMk/>
            <pc:sldMk cId="3243481646" sldId="286"/>
            <ac:spMk id="7" creationId="{6A685C77-4E84-486A-9AE5-F3635BE98EFB}"/>
          </ac:spMkLst>
        </pc:spChg>
        <pc:spChg chg="del">
          <ac:chgData name="Pararajasingam, Pavalaxan (Sri Lanka)" userId="85927cab-f6e5-4528-82db-dafd10c7d3fd" providerId="ADAL" clId="{4EB418B9-893F-4E97-BA97-A1E9D7E6D717}" dt="2022-09-03T06:03:30.346" v="33" actId="26606"/>
          <ac:spMkLst>
            <pc:docMk/>
            <pc:sldMk cId="3243481646" sldId="286"/>
            <ac:spMk id="9" creationId="{E55C1C3E-5158-47F3-8FD9-14B22C3E6EAD}"/>
          </ac:spMkLst>
        </pc:spChg>
        <pc:spChg chg="del">
          <ac:chgData name="Pararajasingam, Pavalaxan (Sri Lanka)" userId="85927cab-f6e5-4528-82db-dafd10c7d3fd" providerId="ADAL" clId="{4EB418B9-893F-4E97-BA97-A1E9D7E6D717}" dt="2022-09-03T06:03:11.855" v="29" actId="478"/>
          <ac:spMkLst>
            <pc:docMk/>
            <pc:sldMk cId="3243481646" sldId="286"/>
            <ac:spMk id="15" creationId="{3CE8001E-DC11-44E2-9B71-DD9BE5DCA4D0}"/>
          </ac:spMkLst>
        </pc:spChg>
        <pc:spChg chg="del">
          <ac:chgData name="Pararajasingam, Pavalaxan (Sri Lanka)" userId="85927cab-f6e5-4528-82db-dafd10c7d3fd" providerId="ADAL" clId="{4EB418B9-893F-4E97-BA97-A1E9D7E6D717}" dt="2022-09-03T06:03:10.269" v="28" actId="478"/>
          <ac:spMkLst>
            <pc:docMk/>
            <pc:sldMk cId="3243481646" sldId="286"/>
            <ac:spMk id="17" creationId="{8D654DD6-DA0C-47D0-A1C0-170402C2E2EE}"/>
          </ac:spMkLst>
        </pc:spChg>
        <pc:spChg chg="add">
          <ac:chgData name="Pararajasingam, Pavalaxan (Sri Lanka)" userId="85927cab-f6e5-4528-82db-dafd10c7d3fd" providerId="ADAL" clId="{4EB418B9-893F-4E97-BA97-A1E9D7E6D717}" dt="2022-09-03T06:03:30.346" v="33" actId="26606"/>
          <ac:spMkLst>
            <pc:docMk/>
            <pc:sldMk cId="3243481646" sldId="286"/>
            <ac:spMk id="1035" creationId="{7045633D-7FA7-4D93-8E45-D385B582A1F1}"/>
          </ac:spMkLst>
        </pc:spChg>
        <pc:spChg chg="add">
          <ac:chgData name="Pararajasingam, Pavalaxan (Sri Lanka)" userId="85927cab-f6e5-4528-82db-dafd10c7d3fd" providerId="ADAL" clId="{4EB418B9-893F-4E97-BA97-A1E9D7E6D717}" dt="2022-09-03T06:03:30.346" v="33" actId="26606"/>
          <ac:spMkLst>
            <pc:docMk/>
            <pc:sldMk cId="3243481646" sldId="286"/>
            <ac:spMk id="1037" creationId="{82532B9D-ADFC-4AEF-97D4-9FC87BB61E31}"/>
          </ac:spMkLst>
        </pc:spChg>
        <pc:grpChg chg="add">
          <ac:chgData name="Pararajasingam, Pavalaxan (Sri Lanka)" userId="85927cab-f6e5-4528-82db-dafd10c7d3fd" providerId="ADAL" clId="{4EB418B9-893F-4E97-BA97-A1E9D7E6D717}" dt="2022-09-03T06:03:30.346" v="33" actId="26606"/>
          <ac:grpSpMkLst>
            <pc:docMk/>
            <pc:sldMk cId="3243481646" sldId="286"/>
            <ac:grpSpMk id="1031" creationId="{2A313B03-D361-4EC9-AF52-0B3C1C92C26D}"/>
          </ac:grpSpMkLst>
        </pc:grpChg>
        <pc:picChg chg="add mod">
          <ac:chgData name="Pararajasingam, Pavalaxan (Sri Lanka)" userId="85927cab-f6e5-4528-82db-dafd10c7d3fd" providerId="ADAL" clId="{4EB418B9-893F-4E97-BA97-A1E9D7E6D717}" dt="2022-09-03T06:03:30.346" v="33" actId="26606"/>
          <ac:picMkLst>
            <pc:docMk/>
            <pc:sldMk cId="3243481646" sldId="286"/>
            <ac:picMk id="1026" creationId="{7CAABAF8-09AB-42B3-A64D-96526BEDC1D9}"/>
          </ac:picMkLst>
        </pc:picChg>
      </pc:sldChg>
      <pc:sldChg chg="modSp">
        <pc:chgData name="Pararajasingam, Pavalaxan (Sri Lanka)" userId="85927cab-f6e5-4528-82db-dafd10c7d3fd" providerId="ADAL" clId="{4EB418B9-893F-4E97-BA97-A1E9D7E6D717}" dt="2022-09-03T06:32:43.462" v="560" actId="20577"/>
        <pc:sldMkLst>
          <pc:docMk/>
          <pc:sldMk cId="3287150842" sldId="289"/>
        </pc:sldMkLst>
        <pc:spChg chg="mod">
          <ac:chgData name="Pararajasingam, Pavalaxan (Sri Lanka)" userId="85927cab-f6e5-4528-82db-dafd10c7d3fd" providerId="ADAL" clId="{4EB418B9-893F-4E97-BA97-A1E9D7E6D717}" dt="2022-09-03T06:32:43.462" v="560" actId="20577"/>
          <ac:spMkLst>
            <pc:docMk/>
            <pc:sldMk cId="3287150842" sldId="289"/>
            <ac:spMk id="3" creationId="{43BDA545-2B41-43C5-9166-ED2543880DC2}"/>
          </ac:spMkLst>
        </pc:spChg>
      </pc:sldChg>
      <pc:sldChg chg="delSp add del ord setBg delDesignElem">
        <pc:chgData name="Pararajasingam, Pavalaxan (Sri Lanka)" userId="85927cab-f6e5-4528-82db-dafd10c7d3fd" providerId="ADAL" clId="{4EB418B9-893F-4E97-BA97-A1E9D7E6D717}" dt="2022-09-03T06:26:51.461" v="296" actId="2696"/>
        <pc:sldMkLst>
          <pc:docMk/>
          <pc:sldMk cId="3265040611" sldId="298"/>
        </pc:sldMkLst>
        <pc:spChg chg="del">
          <ac:chgData name="Pararajasingam, Pavalaxan (Sri Lanka)" userId="85927cab-f6e5-4528-82db-dafd10c7d3fd" providerId="ADAL" clId="{4EB418B9-893F-4E97-BA97-A1E9D7E6D717}" dt="2022-09-03T06:02:47.553" v="23"/>
          <ac:spMkLst>
            <pc:docMk/>
            <pc:sldMk cId="3265040611" sldId="298"/>
            <ac:spMk id="5" creationId="{4FCA88C2-C73C-4062-A097-8FBCE3090BEA}"/>
          </ac:spMkLst>
        </pc:spChg>
        <pc:spChg chg="del">
          <ac:chgData name="Pararajasingam, Pavalaxan (Sri Lanka)" userId="85927cab-f6e5-4528-82db-dafd10c7d3fd" providerId="ADAL" clId="{4EB418B9-893F-4E97-BA97-A1E9D7E6D717}" dt="2022-09-03T06:02:47.553" v="23"/>
          <ac:spMkLst>
            <pc:docMk/>
            <pc:sldMk cId="3265040611" sldId="298"/>
            <ac:spMk id="6" creationId="{83981C21-E132-4402-B31B-D725C1CE77D2}"/>
          </ac:spMkLst>
        </pc:spChg>
        <pc:spChg chg="del">
          <ac:chgData name="Pararajasingam, Pavalaxan (Sri Lanka)" userId="85927cab-f6e5-4528-82db-dafd10c7d3fd" providerId="ADAL" clId="{4EB418B9-893F-4E97-BA97-A1E9D7E6D717}" dt="2022-09-03T06:02:47.553" v="23"/>
          <ac:spMkLst>
            <pc:docMk/>
            <pc:sldMk cId="3265040611" sldId="298"/>
            <ac:spMk id="7" creationId="{6A685C77-4E84-486A-9AE5-F3635BE98EFB}"/>
          </ac:spMkLst>
        </pc:spChg>
        <pc:spChg chg="del">
          <ac:chgData name="Pararajasingam, Pavalaxan (Sri Lanka)" userId="85927cab-f6e5-4528-82db-dafd10c7d3fd" providerId="ADAL" clId="{4EB418B9-893F-4E97-BA97-A1E9D7E6D717}" dt="2022-09-03T06:02:47.553" v="23"/>
          <ac:spMkLst>
            <pc:docMk/>
            <pc:sldMk cId="3265040611" sldId="298"/>
            <ac:spMk id="9" creationId="{E55C1C3E-5158-47F3-8FD9-14B22C3E6EAD}"/>
          </ac:spMkLst>
        </pc:spChg>
      </pc:sldChg>
      <pc:sldChg chg="delSp add del setBg delDesignElem">
        <pc:chgData name="Pararajasingam, Pavalaxan (Sri Lanka)" userId="85927cab-f6e5-4528-82db-dafd10c7d3fd" providerId="ADAL" clId="{4EB418B9-893F-4E97-BA97-A1E9D7E6D717}" dt="2022-09-03T06:04:29.191" v="40" actId="2696"/>
        <pc:sldMkLst>
          <pc:docMk/>
          <pc:sldMk cId="680206146" sldId="299"/>
        </pc:sldMkLst>
        <pc:spChg chg="del">
          <ac:chgData name="Pararajasingam, Pavalaxan (Sri Lanka)" userId="85927cab-f6e5-4528-82db-dafd10c7d3fd" providerId="ADAL" clId="{4EB418B9-893F-4E97-BA97-A1E9D7E6D717}" dt="2022-09-03T06:04:21.794" v="38"/>
          <ac:spMkLst>
            <pc:docMk/>
            <pc:sldMk cId="680206146" sldId="299"/>
            <ac:spMk id="5" creationId="{4FCA88C2-C73C-4062-A097-8FBCE3090BEA}"/>
          </ac:spMkLst>
        </pc:spChg>
        <pc:spChg chg="del">
          <ac:chgData name="Pararajasingam, Pavalaxan (Sri Lanka)" userId="85927cab-f6e5-4528-82db-dafd10c7d3fd" providerId="ADAL" clId="{4EB418B9-893F-4E97-BA97-A1E9D7E6D717}" dt="2022-09-03T06:04:21.794" v="38"/>
          <ac:spMkLst>
            <pc:docMk/>
            <pc:sldMk cId="680206146" sldId="299"/>
            <ac:spMk id="6" creationId="{83981C21-E132-4402-B31B-D725C1CE77D2}"/>
          </ac:spMkLst>
        </pc:spChg>
        <pc:spChg chg="del">
          <ac:chgData name="Pararajasingam, Pavalaxan (Sri Lanka)" userId="85927cab-f6e5-4528-82db-dafd10c7d3fd" providerId="ADAL" clId="{4EB418B9-893F-4E97-BA97-A1E9D7E6D717}" dt="2022-09-03T06:04:21.794" v="38"/>
          <ac:spMkLst>
            <pc:docMk/>
            <pc:sldMk cId="680206146" sldId="299"/>
            <ac:spMk id="7" creationId="{6A685C77-4E84-486A-9AE5-F3635BE98EFB}"/>
          </ac:spMkLst>
        </pc:spChg>
        <pc:spChg chg="del">
          <ac:chgData name="Pararajasingam, Pavalaxan (Sri Lanka)" userId="85927cab-f6e5-4528-82db-dafd10c7d3fd" providerId="ADAL" clId="{4EB418B9-893F-4E97-BA97-A1E9D7E6D717}" dt="2022-09-03T06:04:21.794" v="38"/>
          <ac:spMkLst>
            <pc:docMk/>
            <pc:sldMk cId="680206146" sldId="299"/>
            <ac:spMk id="9" creationId="{E55C1C3E-5158-47F3-8FD9-14B22C3E6EAD}"/>
          </ac:spMkLst>
        </pc:spChg>
      </pc:sldChg>
      <pc:sldChg chg="modSp add">
        <pc:chgData name="Pararajasingam, Pavalaxan (Sri Lanka)" userId="85927cab-f6e5-4528-82db-dafd10c7d3fd" providerId="ADAL" clId="{4EB418B9-893F-4E97-BA97-A1E9D7E6D717}" dt="2022-09-03T06:29:24.150" v="499" actId="20577"/>
        <pc:sldMkLst>
          <pc:docMk/>
          <pc:sldMk cId="618092057" sldId="300"/>
        </pc:sldMkLst>
        <pc:spChg chg="mod">
          <ac:chgData name="Pararajasingam, Pavalaxan (Sri Lanka)" userId="85927cab-f6e5-4528-82db-dafd10c7d3fd" providerId="ADAL" clId="{4EB418B9-893F-4E97-BA97-A1E9D7E6D717}" dt="2022-09-03T06:04:41.277" v="42" actId="20577"/>
          <ac:spMkLst>
            <pc:docMk/>
            <pc:sldMk cId="618092057" sldId="300"/>
            <ac:spMk id="3" creationId="{AED94CC7-28C9-4B0D-BD41-6FB160FC5518}"/>
          </ac:spMkLst>
        </pc:spChg>
        <pc:spChg chg="mod">
          <ac:chgData name="Pararajasingam, Pavalaxan (Sri Lanka)" userId="85927cab-f6e5-4528-82db-dafd10c7d3fd" providerId="ADAL" clId="{4EB418B9-893F-4E97-BA97-A1E9D7E6D717}" dt="2022-09-03T06:27:00.594" v="297" actId="20577"/>
          <ac:spMkLst>
            <pc:docMk/>
            <pc:sldMk cId="618092057" sldId="300"/>
            <ac:spMk id="15" creationId="{3CE8001E-DC11-44E2-9B71-DD9BE5DCA4D0}"/>
          </ac:spMkLst>
        </pc:spChg>
        <pc:spChg chg="mod">
          <ac:chgData name="Pararajasingam, Pavalaxan (Sri Lanka)" userId="85927cab-f6e5-4528-82db-dafd10c7d3fd" providerId="ADAL" clId="{4EB418B9-893F-4E97-BA97-A1E9D7E6D717}" dt="2022-09-03T06:29:24.150" v="499" actId="20577"/>
          <ac:spMkLst>
            <pc:docMk/>
            <pc:sldMk cId="618092057" sldId="300"/>
            <ac:spMk id="17" creationId="{8D654DD6-DA0C-47D0-A1C0-170402C2E2EE}"/>
          </ac:spMkLst>
        </pc:spChg>
      </pc:sldChg>
    </pc:docChg>
  </pc:docChgLst>
</pc:chgInfo>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C18BE62-5C2E-4CAA-833A-B0CDEA0366F8}" type="datetimeFigureOut">
              <a:rPr lang="en-GB" smtClean="0"/>
              <a:t>15/04/2024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63FF8E3A-506D-4DD2-B83F-9BD6F7811334}" type="slidenum">
              <a:rPr lang="en-GB" smtClean="0"/>
              <a:t>‹#›</a:t>
            </a:fld>
            <a:endParaRPr lang="en-GB"/>
          </a:p>
        </p:txBody>
      </p:sp>
    </p:spTree>
    <p:extLst>
      <p:ext uri="{BB962C8B-B14F-4D97-AF65-F5344CB8AC3E}">
        <p14:creationId xmlns:p14="http://schemas.microsoft.com/office/powerpoint/2010/main" val="4147076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18BE62-5C2E-4CAA-833A-B0CDEA0366F8}" type="datetimeFigureOut">
              <a:rPr lang="en-GB" smtClean="0"/>
              <a:t>15/04/2024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3FF8E3A-506D-4DD2-B83F-9BD6F7811334}" type="slidenum">
              <a:rPr lang="en-GB" smtClean="0"/>
              <a:t>‹#›</a:t>
            </a:fld>
            <a:endParaRPr lang="en-GB"/>
          </a:p>
        </p:txBody>
      </p:sp>
    </p:spTree>
    <p:extLst>
      <p:ext uri="{BB962C8B-B14F-4D97-AF65-F5344CB8AC3E}">
        <p14:creationId xmlns:p14="http://schemas.microsoft.com/office/powerpoint/2010/main" val="3736061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18BE62-5C2E-4CAA-833A-B0CDEA0366F8}" type="datetimeFigureOut">
              <a:rPr lang="en-GB" smtClean="0"/>
              <a:t>15/04/2024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3FF8E3A-506D-4DD2-B83F-9BD6F7811334}" type="slidenum">
              <a:rPr lang="en-GB" smtClean="0"/>
              <a:t>‹#›</a:t>
            </a:fld>
            <a:endParaRPr lang="en-GB"/>
          </a:p>
        </p:txBody>
      </p:sp>
    </p:spTree>
    <p:extLst>
      <p:ext uri="{BB962C8B-B14F-4D97-AF65-F5344CB8AC3E}">
        <p14:creationId xmlns:p14="http://schemas.microsoft.com/office/powerpoint/2010/main" val="1644566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18BE62-5C2E-4CAA-833A-B0CDEA0366F8}" type="datetimeFigureOut">
              <a:rPr lang="en-GB" smtClean="0"/>
              <a:t>15/04/2024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3FF8E3A-506D-4DD2-B83F-9BD6F7811334}" type="slidenum">
              <a:rPr lang="en-GB" smtClean="0"/>
              <a:t>‹#›</a:t>
            </a:fld>
            <a:endParaRPr lang="en-GB"/>
          </a:p>
        </p:txBody>
      </p:sp>
    </p:spTree>
    <p:extLst>
      <p:ext uri="{BB962C8B-B14F-4D97-AF65-F5344CB8AC3E}">
        <p14:creationId xmlns:p14="http://schemas.microsoft.com/office/powerpoint/2010/main" val="1497081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AC18BE62-5C2E-4CAA-833A-B0CDEA0366F8}" type="datetimeFigureOut">
              <a:rPr lang="en-GB" smtClean="0"/>
              <a:t>15/04/2024</a:t>
            </a:fld>
            <a:endParaRPr lang="en-GB"/>
          </a:p>
        </p:txBody>
      </p:sp>
      <p:sp>
        <p:nvSpPr>
          <p:cNvPr id="5" name="Footer Placeholder 4"/>
          <p:cNvSpPr>
            <a:spLocks noGrp="1"/>
          </p:cNvSpPr>
          <p:nvPr>
            <p:ph type="ftr" sz="quarter" idx="11"/>
          </p:nvPr>
        </p:nvSpPr>
        <p:spPr>
          <a:xfrm>
            <a:off x="2182708" y="6272784"/>
            <a:ext cx="6327648" cy="365125"/>
          </a:xfrm>
        </p:spPr>
        <p:txBody>
          <a:bodyPr/>
          <a:lstStyle/>
          <a:p>
            <a:endParaRPr lang="en-GB"/>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63FF8E3A-506D-4DD2-B83F-9BD6F7811334}" type="slidenum">
              <a:rPr lang="en-GB" smtClean="0"/>
              <a:t>‹#›</a:t>
            </a:fld>
            <a:endParaRPr lang="en-GB"/>
          </a:p>
        </p:txBody>
      </p:sp>
    </p:spTree>
    <p:extLst>
      <p:ext uri="{BB962C8B-B14F-4D97-AF65-F5344CB8AC3E}">
        <p14:creationId xmlns:p14="http://schemas.microsoft.com/office/powerpoint/2010/main" val="1536143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18BE62-5C2E-4CAA-833A-B0CDEA0366F8}" type="datetimeFigureOut">
              <a:rPr lang="en-GB" smtClean="0"/>
              <a:t>15/04/2024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3FF8E3A-506D-4DD2-B83F-9BD6F7811334}" type="slidenum">
              <a:rPr lang="en-GB" smtClean="0"/>
              <a:t>‹#›</a:t>
            </a:fld>
            <a:endParaRPr lang="en-GB"/>
          </a:p>
        </p:txBody>
      </p:sp>
    </p:spTree>
    <p:extLst>
      <p:ext uri="{BB962C8B-B14F-4D97-AF65-F5344CB8AC3E}">
        <p14:creationId xmlns:p14="http://schemas.microsoft.com/office/powerpoint/2010/main" val="3588046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18BE62-5C2E-4CAA-833A-B0CDEA0366F8}" type="datetimeFigureOut">
              <a:rPr lang="en-GB" smtClean="0"/>
              <a:t>15/04/2024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3FF8E3A-506D-4DD2-B83F-9BD6F7811334}" type="slidenum">
              <a:rPr lang="en-GB" smtClean="0"/>
              <a:t>‹#›</a:t>
            </a:fld>
            <a:endParaRPr lang="en-GB"/>
          </a:p>
        </p:txBody>
      </p:sp>
    </p:spTree>
    <p:extLst>
      <p:ext uri="{BB962C8B-B14F-4D97-AF65-F5344CB8AC3E}">
        <p14:creationId xmlns:p14="http://schemas.microsoft.com/office/powerpoint/2010/main" val="4202100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18BE62-5C2E-4CAA-833A-B0CDEA0366F8}" type="datetimeFigureOut">
              <a:rPr lang="en-GB" smtClean="0"/>
              <a:t>15/04/2024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3FF8E3A-506D-4DD2-B83F-9BD6F7811334}" type="slidenum">
              <a:rPr lang="en-GB" smtClean="0"/>
              <a:t>‹#›</a:t>
            </a:fld>
            <a:endParaRPr lang="en-GB"/>
          </a:p>
        </p:txBody>
      </p:sp>
    </p:spTree>
    <p:extLst>
      <p:ext uri="{BB962C8B-B14F-4D97-AF65-F5344CB8AC3E}">
        <p14:creationId xmlns:p14="http://schemas.microsoft.com/office/powerpoint/2010/main" val="3989135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18BE62-5C2E-4CAA-833A-B0CDEA0366F8}" type="datetimeFigureOut">
              <a:rPr lang="en-GB" smtClean="0"/>
              <a:t>15/04/2024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3FF8E3A-506D-4DD2-B83F-9BD6F7811334}" type="slidenum">
              <a:rPr lang="en-GB" smtClean="0"/>
              <a:t>‹#›</a:t>
            </a:fld>
            <a:endParaRPr lang="en-GB"/>
          </a:p>
        </p:txBody>
      </p:sp>
    </p:spTree>
    <p:extLst>
      <p:ext uri="{BB962C8B-B14F-4D97-AF65-F5344CB8AC3E}">
        <p14:creationId xmlns:p14="http://schemas.microsoft.com/office/powerpoint/2010/main" val="3736119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18BE62-5C2E-4CAA-833A-B0CDEA0366F8}" type="datetimeFigureOut">
              <a:rPr lang="en-GB" smtClean="0"/>
              <a:t>15/04/2024</a:t>
            </a:fld>
            <a:endParaRPr lang="en-GB"/>
          </a:p>
        </p:txBody>
      </p:sp>
      <p:sp>
        <p:nvSpPr>
          <p:cNvPr id="6" name="Footer Placeholder 5"/>
          <p:cNvSpPr>
            <a:spLocks noGrp="1"/>
          </p:cNvSpPr>
          <p:nvPr>
            <p:ph type="ftr" sz="quarter" idx="11"/>
          </p:nvPr>
        </p:nvSpPr>
        <p:spPr/>
        <p:txBody>
          <a:bodyPr/>
          <a:lstStyle/>
          <a:p>
            <a:endParaRPr lang="en-GB"/>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3FF8E3A-506D-4DD2-B83F-9BD6F7811334}" type="slidenum">
              <a:rPr lang="en-GB" smtClean="0"/>
              <a:t>‹#›</a:t>
            </a:fld>
            <a:endParaRPr lang="en-GB"/>
          </a:p>
        </p:txBody>
      </p:sp>
    </p:spTree>
    <p:extLst>
      <p:ext uri="{BB962C8B-B14F-4D97-AF65-F5344CB8AC3E}">
        <p14:creationId xmlns:p14="http://schemas.microsoft.com/office/powerpoint/2010/main" val="111199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18BE62-5C2E-4CAA-833A-B0CDEA0366F8}" type="datetimeFigureOut">
              <a:rPr lang="en-GB" smtClean="0"/>
              <a:t>15/04/2024</a:t>
            </a:fld>
            <a:endParaRPr lang="en-GB"/>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3FF8E3A-506D-4DD2-B83F-9BD6F7811334}" type="slidenum">
              <a:rPr lang="en-GB" smtClean="0"/>
              <a:t>‹#›</a:t>
            </a:fld>
            <a:endParaRPr lang="en-GB"/>
          </a:p>
        </p:txBody>
      </p:sp>
    </p:spTree>
    <p:extLst>
      <p:ext uri="{BB962C8B-B14F-4D97-AF65-F5344CB8AC3E}">
        <p14:creationId xmlns:p14="http://schemas.microsoft.com/office/powerpoint/2010/main" val="3572662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AC18BE62-5C2E-4CAA-833A-B0CDEA0366F8}" type="datetimeFigureOut">
              <a:rPr lang="en-GB" smtClean="0"/>
              <a:t>15/04/2024</a:t>
            </a:fld>
            <a:endParaRPr lang="en-GB"/>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GB"/>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63FF8E3A-506D-4DD2-B83F-9BD6F7811334}" type="slidenum">
              <a:rPr lang="en-GB" smtClean="0"/>
              <a:t>‹#›</a:t>
            </a:fld>
            <a:endParaRPr lang="en-GB"/>
          </a:p>
        </p:txBody>
      </p:sp>
    </p:spTree>
    <p:extLst>
      <p:ext uri="{BB962C8B-B14F-4D97-AF65-F5344CB8AC3E}">
        <p14:creationId xmlns:p14="http://schemas.microsoft.com/office/powerpoint/2010/main" val="957799287"/>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6FF87-956E-42D1-A36B-B09F34A2B178}"/>
              </a:ext>
            </a:extLst>
          </p:cNvPr>
          <p:cNvSpPr>
            <a:spLocks noGrp="1"/>
          </p:cNvSpPr>
          <p:nvPr>
            <p:ph type="ctrTitle"/>
          </p:nvPr>
        </p:nvSpPr>
        <p:spPr>
          <a:xfrm>
            <a:off x="962108" y="832311"/>
            <a:ext cx="9966960" cy="3411698"/>
          </a:xfrm>
        </p:spPr>
        <p:txBody>
          <a:bodyPr>
            <a:normAutofit fontScale="90000"/>
          </a:bodyPr>
          <a:lstStyle/>
          <a:p>
            <a:r>
              <a:rPr lang="en-GB" sz="4800" dirty="0"/>
              <a:t>Fundamental of</a:t>
            </a:r>
            <a:br>
              <a:rPr lang="en-GB" sz="4800" dirty="0"/>
            </a:br>
            <a:r>
              <a:rPr lang="en-GB" dirty="0"/>
              <a:t>Business</a:t>
            </a:r>
            <a:br>
              <a:rPr lang="en-GB" dirty="0"/>
            </a:br>
            <a:br>
              <a:rPr lang="en-GB" dirty="0"/>
            </a:br>
            <a:r>
              <a:rPr lang="en-GB" sz="4400" dirty="0"/>
              <a:t>Lesson 2</a:t>
            </a:r>
            <a:endParaRPr lang="en-GB" dirty="0"/>
          </a:p>
        </p:txBody>
      </p:sp>
      <p:sp>
        <p:nvSpPr>
          <p:cNvPr id="3" name="Subtitle 2">
            <a:extLst>
              <a:ext uri="{FF2B5EF4-FFF2-40B4-BE49-F238E27FC236}">
                <a16:creationId xmlns:a16="http://schemas.microsoft.com/office/drawing/2014/main" id="{904AB952-1A84-4425-AC43-F276FF70B1D3}"/>
              </a:ext>
            </a:extLst>
          </p:cNvPr>
          <p:cNvSpPr>
            <a:spLocks noGrp="1"/>
          </p:cNvSpPr>
          <p:nvPr>
            <p:ph type="subTitle" idx="1"/>
          </p:nvPr>
        </p:nvSpPr>
        <p:spPr>
          <a:xfrm>
            <a:off x="1069848" y="4913336"/>
            <a:ext cx="7891272" cy="460522"/>
          </a:xfrm>
        </p:spPr>
        <p:txBody>
          <a:bodyPr>
            <a:noAutofit/>
          </a:bodyPr>
          <a:lstStyle/>
          <a:p>
            <a:r>
              <a:rPr lang="en-GB" sz="2800" dirty="0">
                <a:solidFill>
                  <a:srgbClr val="000000"/>
                </a:solidFill>
              </a:rPr>
              <a:t>Instructor: P </a:t>
            </a:r>
            <a:r>
              <a:rPr lang="en-GB" sz="2800" dirty="0" err="1">
                <a:solidFill>
                  <a:srgbClr val="000000"/>
                </a:solidFill>
              </a:rPr>
              <a:t>Pavalaxan</a:t>
            </a:r>
            <a:endParaRPr lang="en-GB" sz="2800" dirty="0">
              <a:solidFill>
                <a:srgbClr val="000000"/>
              </a:solidFill>
            </a:endParaRPr>
          </a:p>
          <a:p>
            <a:endParaRPr lang="en-GB" sz="2800" dirty="0">
              <a:solidFill>
                <a:srgbClr val="000000"/>
              </a:solidFill>
            </a:endParaRPr>
          </a:p>
          <a:p>
            <a:pPr algn="r"/>
            <a:r>
              <a:rPr lang="en-GB" sz="2800" dirty="0">
                <a:solidFill>
                  <a:srgbClr val="000000"/>
                </a:solidFill>
              </a:rPr>
              <a:t>April 2024</a:t>
            </a:r>
          </a:p>
        </p:txBody>
      </p:sp>
    </p:spTree>
    <p:extLst>
      <p:ext uri="{BB962C8B-B14F-4D97-AF65-F5344CB8AC3E}">
        <p14:creationId xmlns:p14="http://schemas.microsoft.com/office/powerpoint/2010/main" val="1302642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000"/>
                                  </p:stCondLst>
                                  <p:iterate type="wd">
                                    <p:tmPct val="15000"/>
                                  </p:iterate>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childTnLst>
                                </p:cTn>
                              </p:par>
                              <p:par>
                                <p:cTn id="13" presetID="10" presetClass="entr" presetSubtype="0" fill="hold" grpId="0" nodeType="withEffect">
                                  <p:stCondLst>
                                    <p:cond delay="500"/>
                                  </p:stCondLst>
                                  <p:iterate type="wd">
                                    <p:tmPct val="15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633D7E1-EC47-4AF4-91B5-9B3ACDA84339}"/>
              </a:ext>
            </a:extLst>
          </p:cNvPr>
          <p:cNvPicPr>
            <a:picLocks noChangeAspect="1"/>
          </p:cNvPicPr>
          <p:nvPr/>
        </p:nvPicPr>
        <p:blipFill>
          <a:blip r:embed="rId3"/>
          <a:stretch>
            <a:fillRect/>
          </a:stretch>
        </p:blipFill>
        <p:spPr>
          <a:xfrm>
            <a:off x="633999" y="1249010"/>
            <a:ext cx="6882269" cy="4370241"/>
          </a:xfrm>
          <a:prstGeom prst="rect">
            <a:avLst/>
          </a:prstGeom>
        </p:spPr>
      </p:pic>
      <p:sp>
        <p:nvSpPr>
          <p:cNvPr id="3" name="Content Placeholder 2">
            <a:extLst>
              <a:ext uri="{FF2B5EF4-FFF2-40B4-BE49-F238E27FC236}">
                <a16:creationId xmlns:a16="http://schemas.microsoft.com/office/drawing/2014/main" id="{AED94CC7-28C9-4B0D-BD41-6FB160FC5518}"/>
              </a:ext>
            </a:extLst>
          </p:cNvPr>
          <p:cNvSpPr>
            <a:spLocks noGrp="1"/>
          </p:cNvSpPr>
          <p:nvPr>
            <p:ph idx="1"/>
          </p:nvPr>
        </p:nvSpPr>
        <p:spPr>
          <a:xfrm>
            <a:off x="8156351" y="1533525"/>
            <a:ext cx="3544034" cy="4638675"/>
          </a:xfrm>
        </p:spPr>
        <p:txBody>
          <a:bodyPr>
            <a:normAutofit/>
          </a:bodyPr>
          <a:lstStyle/>
          <a:p>
            <a:pPr marL="0" indent="0" fontAlgn="base">
              <a:buNone/>
            </a:pPr>
            <a:r>
              <a:rPr lang="en-GB" sz="1800" b="1" dirty="0">
                <a:latin typeface="Open Sans" panose="020B0606030504020204" pitchFamily="34" charset="0"/>
                <a:ea typeface="Open Sans" panose="020B0606030504020204" pitchFamily="34" charset="0"/>
                <a:cs typeface="Open Sans" panose="020B0606030504020204" pitchFamily="34" charset="0"/>
              </a:rPr>
              <a:t>Functional  </a:t>
            </a:r>
          </a:p>
          <a:p>
            <a:pPr marL="0" indent="0" fontAlgn="base">
              <a:buNone/>
            </a:pPr>
            <a:r>
              <a:rPr lang="en-GB" sz="1800" dirty="0">
                <a:latin typeface="Open Sans" panose="020B0606030504020204" pitchFamily="34" charset="0"/>
                <a:ea typeface="Open Sans" panose="020B0606030504020204" pitchFamily="34" charset="0"/>
                <a:cs typeface="Open Sans" panose="020B0606030504020204" pitchFamily="34" charset="0"/>
              </a:rPr>
              <a:t>A functional structure is the most traditional approach.</a:t>
            </a:r>
          </a:p>
          <a:p>
            <a:pPr marL="0" indent="0" fontAlgn="base">
              <a:buNone/>
            </a:pPr>
            <a:r>
              <a:rPr lang="en-GB" sz="1800" dirty="0">
                <a:latin typeface="Open Sans" panose="020B0606030504020204" pitchFamily="34" charset="0"/>
                <a:ea typeface="Open Sans" panose="020B0606030504020204" pitchFamily="34" charset="0"/>
                <a:cs typeface="Open Sans" panose="020B0606030504020204" pitchFamily="34" charset="0"/>
              </a:rPr>
              <a:t>It calls for grouping together people who do similar tasks based on their area of specialty. </a:t>
            </a:r>
          </a:p>
          <a:p>
            <a:pPr marL="0" indent="0" fontAlgn="base">
              <a:buNone/>
            </a:pPr>
            <a:r>
              <a:rPr lang="en-GB" sz="1800" dirty="0">
                <a:latin typeface="Open Sans" panose="020B0606030504020204" pitchFamily="34" charset="0"/>
                <a:ea typeface="Open Sans" panose="020B0606030504020204" pitchFamily="34" charset="0"/>
                <a:cs typeface="Open Sans" panose="020B0606030504020204" pitchFamily="34" charset="0"/>
              </a:rPr>
              <a:t>Ex. All the accountants in finance and all the marketers in marketing. </a:t>
            </a:r>
          </a:p>
          <a:p>
            <a:pPr marL="0" indent="0" fontAlgn="base">
              <a:buNone/>
            </a:pPr>
            <a:r>
              <a:rPr lang="en-GB" sz="1800" dirty="0">
                <a:latin typeface="Open Sans" panose="020B0606030504020204" pitchFamily="34" charset="0"/>
                <a:ea typeface="Open Sans" panose="020B0606030504020204" pitchFamily="34" charset="0"/>
                <a:cs typeface="Open Sans" panose="020B0606030504020204" pitchFamily="34" charset="0"/>
              </a:rPr>
              <a:t>Managers led each area and report up to a director or executive who may oversee multiple departments.</a:t>
            </a:r>
          </a:p>
          <a:p>
            <a:pPr marL="0" indent="0" fontAlgn="base">
              <a:buNone/>
            </a:pPr>
            <a:endParaRPr lang="en-GB" sz="1800" dirty="0">
              <a:latin typeface="Open Sans" panose="020B0606030504020204" pitchFamily="34" charset="0"/>
              <a:ea typeface="Open Sans" panose="020B0606030504020204" pitchFamily="34" charset="0"/>
              <a:cs typeface="Open Sans" panose="020B0606030504020204" pitchFamily="34" charset="0"/>
            </a:endParaRPr>
          </a:p>
          <a:p>
            <a:pPr marL="0" indent="0" fontAlgn="base">
              <a:buNone/>
            </a:pPr>
            <a:endParaRPr lang="en-GB" sz="1800" dirty="0">
              <a:latin typeface="Open Sans" panose="020B0606030504020204" pitchFamily="34" charset="0"/>
              <a:ea typeface="Open Sans" panose="020B0606030504020204" pitchFamily="34" charset="0"/>
              <a:cs typeface="Open Sans" panose="020B0606030504020204" pitchFamily="34" charset="0"/>
            </a:endParaRPr>
          </a:p>
          <a:p>
            <a:pPr marL="0" indent="0" fontAlgn="base">
              <a:buNone/>
            </a:pPr>
            <a:endParaRPr lang="en-GB" sz="1800" dirty="0">
              <a:latin typeface="Open Sans" panose="020B0606030504020204" pitchFamily="34" charset="0"/>
              <a:ea typeface="Open Sans" panose="020B0606030504020204" pitchFamily="34" charset="0"/>
              <a:cs typeface="Open Sans" panose="020B0606030504020204" pitchFamily="34" charset="0"/>
            </a:endParaRPr>
          </a:p>
          <a:p>
            <a:pPr marL="0" indent="0" fontAlgn="base">
              <a:buNone/>
            </a:pPr>
            <a:endParaRPr lang="en-GB" sz="18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5934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D94CC7-28C9-4B0D-BD41-6FB160FC5518}"/>
              </a:ext>
            </a:extLst>
          </p:cNvPr>
          <p:cNvSpPr>
            <a:spLocks noGrp="1"/>
          </p:cNvSpPr>
          <p:nvPr>
            <p:ph idx="1"/>
          </p:nvPr>
        </p:nvSpPr>
        <p:spPr>
          <a:xfrm>
            <a:off x="8156351" y="1524000"/>
            <a:ext cx="3544034" cy="4648200"/>
          </a:xfrm>
        </p:spPr>
        <p:txBody>
          <a:bodyPr>
            <a:normAutofit/>
          </a:bodyPr>
          <a:lstStyle/>
          <a:p>
            <a:pPr marL="0" indent="0" fontAlgn="base">
              <a:buNone/>
            </a:pPr>
            <a:r>
              <a:rPr lang="en-GB" sz="1800" b="1" i="0" dirty="0">
                <a:effectLst/>
                <a:latin typeface="Open Sans" panose="020B0606030504020204" pitchFamily="34" charset="0"/>
                <a:ea typeface="Open Sans" panose="020B0606030504020204" pitchFamily="34" charset="0"/>
                <a:cs typeface="Open Sans" panose="020B0606030504020204" pitchFamily="34" charset="0"/>
              </a:rPr>
              <a:t>Divisional </a:t>
            </a:r>
          </a:p>
          <a:p>
            <a:pPr marL="0" indent="0" fontAlgn="base">
              <a:buNone/>
            </a:pPr>
            <a:r>
              <a:rPr lang="en-GB" sz="1800" i="0" dirty="0">
                <a:effectLst/>
                <a:latin typeface="Open Sans" panose="020B0606030504020204" pitchFamily="34" charset="0"/>
                <a:ea typeface="Open Sans" panose="020B0606030504020204" pitchFamily="34" charset="0"/>
                <a:cs typeface="Open Sans" panose="020B0606030504020204" pitchFamily="34" charset="0"/>
              </a:rPr>
              <a:t>People are grouped together based on the product or service they provide, not the work they do. </a:t>
            </a:r>
          </a:p>
          <a:p>
            <a:pPr marL="0" indent="0" fontAlgn="base">
              <a:buNone/>
            </a:pPr>
            <a:r>
              <a:rPr lang="en-GB" sz="1800" dirty="0">
                <a:latin typeface="Open Sans" panose="020B0606030504020204" pitchFamily="34" charset="0"/>
                <a:ea typeface="Open Sans" panose="020B0606030504020204" pitchFamily="34" charset="0"/>
                <a:cs typeface="Open Sans" panose="020B0606030504020204" pitchFamily="34" charset="0"/>
              </a:rPr>
              <a:t>Ex. L</a:t>
            </a:r>
            <a:r>
              <a:rPr lang="en-GB" sz="1800" i="0" dirty="0">
                <a:effectLst/>
                <a:latin typeface="Open Sans" panose="020B0606030504020204" pitchFamily="34" charset="0"/>
                <a:ea typeface="Open Sans" panose="020B0606030504020204" pitchFamily="34" charset="0"/>
                <a:cs typeface="Open Sans" panose="020B0606030504020204" pitchFamily="34" charset="0"/>
              </a:rPr>
              <a:t>arge corporation such as General Electric has divisions for electronics, transportation, and aviation, each with its own team of accountants, marketers, etc. </a:t>
            </a:r>
          </a:p>
          <a:p>
            <a:pPr marL="0" indent="0" fontAlgn="base">
              <a:buNone/>
            </a:pPr>
            <a:r>
              <a:rPr lang="en-GB" sz="1800" i="0" dirty="0">
                <a:effectLst/>
                <a:latin typeface="Open Sans" panose="020B0606030504020204" pitchFamily="34" charset="0"/>
                <a:ea typeface="Open Sans" panose="020B0606030504020204" pitchFamily="34" charset="0"/>
                <a:cs typeface="Open Sans" panose="020B0606030504020204" pitchFamily="34" charset="0"/>
              </a:rPr>
              <a:t>Global corporations may have divisions based on different geographic areas</a:t>
            </a:r>
            <a:endParaRPr lang="en-GB" sz="1800" dirty="0">
              <a:latin typeface="Open Sans" panose="020B0606030504020204" pitchFamily="34" charset="0"/>
              <a:ea typeface="Open Sans" panose="020B0606030504020204" pitchFamily="34" charset="0"/>
              <a:cs typeface="Open Sans" panose="020B0606030504020204" pitchFamily="34" charset="0"/>
            </a:endParaRPr>
          </a:p>
          <a:p>
            <a:pPr marL="0" indent="0" fontAlgn="base">
              <a:buNone/>
            </a:pPr>
            <a:endParaRPr lang="en-GB" sz="1800" dirty="0">
              <a:latin typeface="Open Sans" panose="020B0606030504020204" pitchFamily="34" charset="0"/>
              <a:ea typeface="Open Sans" panose="020B0606030504020204" pitchFamily="34" charset="0"/>
              <a:cs typeface="Open Sans" panose="020B0606030504020204" pitchFamily="34" charset="0"/>
            </a:endParaRPr>
          </a:p>
          <a:p>
            <a:pPr marL="0" indent="0" fontAlgn="base">
              <a:buNone/>
            </a:pPr>
            <a:endParaRPr lang="en-GB" sz="1800" dirty="0">
              <a:latin typeface="Open Sans" panose="020B0606030504020204" pitchFamily="34" charset="0"/>
              <a:ea typeface="Open Sans" panose="020B0606030504020204" pitchFamily="34" charset="0"/>
              <a:cs typeface="Open Sans" panose="020B0606030504020204" pitchFamily="34" charset="0"/>
            </a:endParaRPr>
          </a:p>
          <a:p>
            <a:pPr marL="0" indent="0" fontAlgn="base">
              <a:buNone/>
            </a:pPr>
            <a:endParaRPr lang="en-GB" sz="1800" dirty="0">
              <a:latin typeface="Open Sans" panose="020B0606030504020204" pitchFamily="34" charset="0"/>
              <a:ea typeface="Open Sans" panose="020B0606030504020204" pitchFamily="34" charset="0"/>
              <a:cs typeface="Open Sans" panose="020B0606030504020204" pitchFamily="34" charset="0"/>
            </a:endParaRPr>
          </a:p>
        </p:txBody>
      </p:sp>
      <p:pic>
        <p:nvPicPr>
          <p:cNvPr id="4" name="Picture 3">
            <a:extLst>
              <a:ext uri="{FF2B5EF4-FFF2-40B4-BE49-F238E27FC236}">
                <a16:creationId xmlns:a16="http://schemas.microsoft.com/office/drawing/2014/main" id="{2F7B895E-C43E-41E5-BD23-4149AB5AA1BE}"/>
              </a:ext>
            </a:extLst>
          </p:cNvPr>
          <p:cNvPicPr>
            <a:picLocks noChangeAspect="1"/>
          </p:cNvPicPr>
          <p:nvPr/>
        </p:nvPicPr>
        <p:blipFill rotWithShape="1">
          <a:blip r:embed="rId3"/>
          <a:srcRect l="17803" t="22388" r="21046" b="8117"/>
          <a:stretch/>
        </p:blipFill>
        <p:spPr>
          <a:xfrm>
            <a:off x="309488" y="995993"/>
            <a:ext cx="6523524" cy="4448204"/>
          </a:xfrm>
          <a:prstGeom prst="rect">
            <a:avLst/>
          </a:prstGeom>
        </p:spPr>
      </p:pic>
    </p:spTree>
    <p:extLst>
      <p:ext uri="{BB962C8B-B14F-4D97-AF65-F5344CB8AC3E}">
        <p14:creationId xmlns:p14="http://schemas.microsoft.com/office/powerpoint/2010/main" val="1245498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D94CC7-28C9-4B0D-BD41-6FB160FC5518}"/>
              </a:ext>
            </a:extLst>
          </p:cNvPr>
          <p:cNvSpPr>
            <a:spLocks noGrp="1"/>
          </p:cNvSpPr>
          <p:nvPr>
            <p:ph idx="1"/>
          </p:nvPr>
        </p:nvSpPr>
        <p:spPr>
          <a:xfrm>
            <a:off x="8156351" y="1400175"/>
            <a:ext cx="3544034" cy="4772025"/>
          </a:xfrm>
        </p:spPr>
        <p:txBody>
          <a:bodyPr>
            <a:normAutofit/>
          </a:bodyPr>
          <a:lstStyle/>
          <a:p>
            <a:pPr marL="0" indent="0" fontAlgn="base">
              <a:buNone/>
            </a:pPr>
            <a:r>
              <a:rPr lang="en-GB" sz="1800" b="1" i="0" dirty="0">
                <a:effectLst/>
                <a:latin typeface="Open Sans" panose="020B0606030504020204" pitchFamily="34" charset="0"/>
                <a:ea typeface="Open Sans" panose="020B0606030504020204" pitchFamily="34" charset="0"/>
                <a:cs typeface="Open Sans" panose="020B0606030504020204" pitchFamily="34" charset="0"/>
              </a:rPr>
              <a:t>Matrix </a:t>
            </a:r>
            <a:endParaRPr lang="en-GB" sz="1800" b="1" dirty="0">
              <a:latin typeface="Open Sans" panose="020B0606030504020204" pitchFamily="34" charset="0"/>
              <a:ea typeface="Open Sans" panose="020B0606030504020204" pitchFamily="34" charset="0"/>
              <a:cs typeface="Open Sans" panose="020B0606030504020204" pitchFamily="34" charset="0"/>
            </a:endParaRPr>
          </a:p>
          <a:p>
            <a:pPr marL="0" indent="0" fontAlgn="base">
              <a:buNone/>
            </a:pPr>
            <a:r>
              <a:rPr lang="en-GB" sz="1800" i="0" dirty="0">
                <a:effectLst/>
                <a:latin typeface="Open Sans" panose="020B0606030504020204" pitchFamily="34" charset="0"/>
                <a:ea typeface="Open Sans" panose="020B0606030504020204" pitchFamily="34" charset="0"/>
                <a:cs typeface="Open Sans" panose="020B0606030504020204" pitchFamily="34" charset="0"/>
              </a:rPr>
              <a:t>A matrix structure is a hybrid of the functional and divisional structures. </a:t>
            </a:r>
          </a:p>
          <a:p>
            <a:pPr marL="0" indent="0" fontAlgn="base">
              <a:buNone/>
            </a:pPr>
            <a:r>
              <a:rPr lang="en-GB" sz="1800" i="0" dirty="0">
                <a:effectLst/>
                <a:latin typeface="Open Sans" panose="020B0606030504020204" pitchFamily="34" charset="0"/>
                <a:ea typeface="Open Sans" panose="020B0606030504020204" pitchFamily="34" charset="0"/>
                <a:cs typeface="Open Sans" panose="020B0606030504020204" pitchFamily="34" charset="0"/>
              </a:rPr>
              <a:t>It may involve employees reporting to different bosses depending on their current assignment. </a:t>
            </a:r>
          </a:p>
          <a:p>
            <a:pPr marL="0" indent="0" fontAlgn="base">
              <a:buNone/>
            </a:pPr>
            <a:r>
              <a:rPr lang="en-GB" sz="1800" dirty="0">
                <a:latin typeface="Open Sans" panose="020B0606030504020204" pitchFamily="34" charset="0"/>
                <a:ea typeface="Open Sans" panose="020B0606030504020204" pitchFamily="34" charset="0"/>
                <a:cs typeface="Open Sans" panose="020B0606030504020204" pitchFamily="34" charset="0"/>
              </a:rPr>
              <a:t>Ex. A</a:t>
            </a:r>
            <a:r>
              <a:rPr lang="en-GB" sz="1800" i="0" dirty="0">
                <a:effectLst/>
                <a:latin typeface="Open Sans" panose="020B0606030504020204" pitchFamily="34" charset="0"/>
                <a:ea typeface="Open Sans" panose="020B0606030504020204" pitchFamily="34" charset="0"/>
                <a:cs typeface="Open Sans" panose="020B0606030504020204" pitchFamily="34" charset="0"/>
              </a:rPr>
              <a:t> software design specialist may report to her boss in IT, but also brought onto specific projects because of expertise. When that happens, she will report to a different boss as long as that project continues.</a:t>
            </a:r>
          </a:p>
          <a:p>
            <a:pPr marL="0" indent="0" fontAlgn="base">
              <a:buNone/>
            </a:pPr>
            <a:endParaRPr lang="en-GB" sz="1800" dirty="0">
              <a:latin typeface="Open Sans" panose="020B0606030504020204" pitchFamily="34" charset="0"/>
              <a:ea typeface="Open Sans" panose="020B0606030504020204" pitchFamily="34" charset="0"/>
              <a:cs typeface="Open Sans" panose="020B0606030504020204" pitchFamily="34" charset="0"/>
            </a:endParaRPr>
          </a:p>
          <a:p>
            <a:pPr marL="0" indent="0" fontAlgn="base">
              <a:buNone/>
            </a:pPr>
            <a:endParaRPr lang="en-GB" sz="1800" dirty="0">
              <a:latin typeface="Open Sans" panose="020B0606030504020204" pitchFamily="34" charset="0"/>
              <a:ea typeface="Open Sans" panose="020B0606030504020204" pitchFamily="34" charset="0"/>
              <a:cs typeface="Open Sans" panose="020B0606030504020204" pitchFamily="34" charset="0"/>
            </a:endParaRPr>
          </a:p>
          <a:p>
            <a:pPr marL="0" indent="0" fontAlgn="base">
              <a:buNone/>
            </a:pPr>
            <a:endParaRPr lang="en-GB" sz="1800" dirty="0">
              <a:latin typeface="Open Sans" panose="020B0606030504020204" pitchFamily="34" charset="0"/>
              <a:ea typeface="Open Sans" panose="020B0606030504020204" pitchFamily="34" charset="0"/>
              <a:cs typeface="Open Sans" panose="020B0606030504020204" pitchFamily="34" charset="0"/>
            </a:endParaRPr>
          </a:p>
        </p:txBody>
      </p:sp>
      <p:pic>
        <p:nvPicPr>
          <p:cNvPr id="4" name="Picture 3">
            <a:extLst>
              <a:ext uri="{FF2B5EF4-FFF2-40B4-BE49-F238E27FC236}">
                <a16:creationId xmlns:a16="http://schemas.microsoft.com/office/drawing/2014/main" id="{AB03DEE7-4585-4C8D-986C-A8CF8010AFD1}"/>
              </a:ext>
            </a:extLst>
          </p:cNvPr>
          <p:cNvPicPr>
            <a:picLocks noChangeAspect="1"/>
          </p:cNvPicPr>
          <p:nvPr/>
        </p:nvPicPr>
        <p:blipFill>
          <a:blip r:embed="rId3"/>
          <a:stretch>
            <a:fillRect/>
          </a:stretch>
        </p:blipFill>
        <p:spPr>
          <a:xfrm>
            <a:off x="280108" y="1774982"/>
            <a:ext cx="7220526" cy="3308034"/>
          </a:xfrm>
          <a:prstGeom prst="rect">
            <a:avLst/>
          </a:prstGeom>
        </p:spPr>
      </p:pic>
    </p:spTree>
    <p:extLst>
      <p:ext uri="{BB962C8B-B14F-4D97-AF65-F5344CB8AC3E}">
        <p14:creationId xmlns:p14="http://schemas.microsoft.com/office/powerpoint/2010/main" val="2251848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5470C-5303-4CBB-B855-B56E21E29D92}"/>
              </a:ext>
            </a:extLst>
          </p:cNvPr>
          <p:cNvSpPr>
            <a:spLocks noGrp="1"/>
          </p:cNvSpPr>
          <p:nvPr>
            <p:ph type="title"/>
          </p:nvPr>
        </p:nvSpPr>
        <p:spPr>
          <a:xfrm>
            <a:off x="8200102" y="1432223"/>
            <a:ext cx="2818417" cy="3357976"/>
          </a:xfrm>
        </p:spPr>
        <p:txBody>
          <a:bodyPr vert="horz" lIns="91440" tIns="45720" rIns="91440" bIns="45720" rtlCol="0" anchor="ctr">
            <a:normAutofit/>
          </a:bodyPr>
          <a:lstStyle/>
          <a:p>
            <a:pPr>
              <a:lnSpc>
                <a:spcPct val="80000"/>
              </a:lnSpc>
            </a:pPr>
            <a:r>
              <a:rPr lang="en-US" sz="3300">
                <a:blipFill dpi="0" rotWithShape="1">
                  <a:blip r:embed="rId3"/>
                  <a:srcRect/>
                  <a:tile tx="6350" ty="-127000" sx="65000" sy="64000" flip="none" algn="tl"/>
                </a:blipFill>
              </a:rPr>
              <a:t>Organizational Structure</a:t>
            </a:r>
            <a:endParaRPr lang="en-US" sz="3300" dirty="0">
              <a:blipFill dpi="0" rotWithShape="1">
                <a:blip r:embed="rId3"/>
                <a:srcRect/>
                <a:tile tx="6350" ty="-127000" sx="65000" sy="64000" flip="none" algn="tl"/>
              </a:blipFill>
            </a:endParaRPr>
          </a:p>
        </p:txBody>
      </p:sp>
      <p:sp>
        <p:nvSpPr>
          <p:cNvPr id="3" name="TextBox 2">
            <a:extLst>
              <a:ext uri="{FF2B5EF4-FFF2-40B4-BE49-F238E27FC236}">
                <a16:creationId xmlns:a16="http://schemas.microsoft.com/office/drawing/2014/main" id="{43BDA545-2B41-43C5-9166-ED2543880DC2}"/>
              </a:ext>
            </a:extLst>
          </p:cNvPr>
          <p:cNvSpPr txBox="1"/>
          <p:nvPr/>
        </p:nvSpPr>
        <p:spPr>
          <a:xfrm>
            <a:off x="1336395" y="1427629"/>
            <a:ext cx="6133514" cy="2308324"/>
          </a:xfrm>
          <a:prstGeom prst="rect">
            <a:avLst/>
          </a:prstGeom>
          <a:noFill/>
        </p:spPr>
        <p:txBody>
          <a:bodyPr wrap="square" rtlCol="0">
            <a:spAutoFit/>
          </a:bodyPr>
          <a:lstStyle/>
          <a:p>
            <a:r>
              <a:rPr lang="en-GB" sz="2400" b="1" dirty="0"/>
              <a:t>Important</a:t>
            </a:r>
          </a:p>
          <a:p>
            <a:endParaRPr lang="en-GB" sz="2000" dirty="0"/>
          </a:p>
          <a:p>
            <a:pPr marL="285750" indent="-285750">
              <a:buFont typeface="Arial" panose="020B0604020202020204" pitchFamily="34" charset="0"/>
              <a:buChar char="•"/>
            </a:pPr>
            <a:r>
              <a:rPr lang="en-GB" sz="2000" dirty="0"/>
              <a:t>Better Communication</a:t>
            </a:r>
          </a:p>
          <a:p>
            <a:pPr marL="285750" indent="-285750">
              <a:buFont typeface="Arial" panose="020B0604020202020204" pitchFamily="34" charset="0"/>
              <a:buChar char="•"/>
            </a:pPr>
            <a:r>
              <a:rPr lang="en-GB" sz="2000" dirty="0"/>
              <a:t>Clear Reporting Relationships</a:t>
            </a:r>
          </a:p>
          <a:p>
            <a:pPr marL="285750" indent="-285750">
              <a:buFont typeface="Arial" panose="020B0604020202020204" pitchFamily="34" charset="0"/>
              <a:buChar char="•"/>
            </a:pPr>
            <a:r>
              <a:rPr lang="en-GB" sz="2000" dirty="0"/>
              <a:t>Growth And Expansion</a:t>
            </a:r>
          </a:p>
          <a:p>
            <a:pPr marL="285750" indent="-285750">
              <a:buFont typeface="Arial" panose="020B0604020202020204" pitchFamily="34" charset="0"/>
              <a:buChar char="•"/>
            </a:pPr>
            <a:r>
              <a:rPr lang="en-GB" sz="2000" dirty="0"/>
              <a:t>Efficient Task Completion</a:t>
            </a:r>
          </a:p>
          <a:p>
            <a:pPr marL="285750" indent="-285750">
              <a:buFont typeface="Arial" panose="020B0604020202020204" pitchFamily="34" charset="0"/>
              <a:buChar char="•"/>
            </a:pPr>
            <a:r>
              <a:rPr lang="en-GB" sz="2000" dirty="0"/>
              <a:t>Fits Company’s Needs</a:t>
            </a:r>
          </a:p>
        </p:txBody>
      </p:sp>
      <p:pic>
        <p:nvPicPr>
          <p:cNvPr id="4" name="Picture 3">
            <a:extLst>
              <a:ext uri="{FF2B5EF4-FFF2-40B4-BE49-F238E27FC236}">
                <a16:creationId xmlns:a16="http://schemas.microsoft.com/office/drawing/2014/main" id="{63B5FE1E-23FB-499C-8BB5-C8BB969AAA45}"/>
              </a:ext>
            </a:extLst>
          </p:cNvPr>
          <p:cNvPicPr>
            <a:picLocks noChangeAspect="1"/>
          </p:cNvPicPr>
          <p:nvPr/>
        </p:nvPicPr>
        <p:blipFill>
          <a:blip r:embed="rId4"/>
          <a:stretch>
            <a:fillRect/>
          </a:stretch>
        </p:blipFill>
        <p:spPr>
          <a:xfrm>
            <a:off x="3760021" y="3914832"/>
            <a:ext cx="2837728" cy="1596222"/>
          </a:xfrm>
          <a:prstGeom prst="rect">
            <a:avLst/>
          </a:prstGeom>
        </p:spPr>
      </p:pic>
    </p:spTree>
    <p:extLst>
      <p:ext uri="{BB962C8B-B14F-4D97-AF65-F5344CB8AC3E}">
        <p14:creationId xmlns:p14="http://schemas.microsoft.com/office/powerpoint/2010/main" val="3870967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5470C-5303-4CBB-B855-B56E21E29D92}"/>
              </a:ext>
            </a:extLst>
          </p:cNvPr>
          <p:cNvSpPr>
            <a:spLocks noGrp="1"/>
          </p:cNvSpPr>
          <p:nvPr>
            <p:ph type="title"/>
          </p:nvPr>
        </p:nvSpPr>
        <p:spPr>
          <a:xfrm>
            <a:off x="8200102" y="1432223"/>
            <a:ext cx="2818417" cy="3357976"/>
          </a:xfrm>
        </p:spPr>
        <p:txBody>
          <a:bodyPr vert="horz" lIns="91440" tIns="45720" rIns="91440" bIns="45720" rtlCol="0" anchor="ctr">
            <a:normAutofit/>
          </a:bodyPr>
          <a:lstStyle/>
          <a:p>
            <a:pPr>
              <a:lnSpc>
                <a:spcPct val="80000"/>
              </a:lnSpc>
            </a:pPr>
            <a:r>
              <a:rPr lang="en-US" sz="3300">
                <a:blipFill dpi="0" rotWithShape="1">
                  <a:blip r:embed="rId3"/>
                  <a:srcRect/>
                  <a:tile tx="6350" ty="-127000" sx="65000" sy="64000" flip="none" algn="tl"/>
                </a:blipFill>
              </a:rPr>
              <a:t>Organizational Structure</a:t>
            </a:r>
            <a:endParaRPr lang="en-US" sz="3300" dirty="0">
              <a:blipFill dpi="0" rotWithShape="1">
                <a:blip r:embed="rId3"/>
                <a:srcRect/>
                <a:tile tx="6350" ty="-127000" sx="65000" sy="64000" flip="none" algn="tl"/>
              </a:blipFill>
            </a:endParaRPr>
          </a:p>
        </p:txBody>
      </p:sp>
      <p:sp>
        <p:nvSpPr>
          <p:cNvPr id="3" name="TextBox 2">
            <a:extLst>
              <a:ext uri="{FF2B5EF4-FFF2-40B4-BE49-F238E27FC236}">
                <a16:creationId xmlns:a16="http://schemas.microsoft.com/office/drawing/2014/main" id="{43BDA545-2B41-43C5-9166-ED2543880DC2}"/>
              </a:ext>
            </a:extLst>
          </p:cNvPr>
          <p:cNvSpPr txBox="1"/>
          <p:nvPr/>
        </p:nvSpPr>
        <p:spPr>
          <a:xfrm>
            <a:off x="1336395" y="1427629"/>
            <a:ext cx="6133514" cy="3539430"/>
          </a:xfrm>
          <a:prstGeom prst="rect">
            <a:avLst/>
          </a:prstGeom>
          <a:noFill/>
        </p:spPr>
        <p:txBody>
          <a:bodyPr wrap="square" rtlCol="0">
            <a:spAutoFit/>
          </a:bodyPr>
          <a:lstStyle/>
          <a:p>
            <a:r>
              <a:rPr lang="en-GB" sz="2400" b="1" dirty="0"/>
              <a:t>Activity : What Can Go Wrong?</a:t>
            </a:r>
          </a:p>
          <a:p>
            <a:endParaRPr lang="en-GB" sz="2000" dirty="0"/>
          </a:p>
          <a:p>
            <a:r>
              <a:rPr lang="en-GB" sz="2000" dirty="0"/>
              <a:t>Poorly structured organizations find that critical deadlines are not met because there were not sufficient human resources in each department to accomplish all parts of a given task, or because it was not clear whose ultimate responsibility the project was. If individuals are not sure whom they report to, they may find they are given conflicting assignments by two or more managers above them.</a:t>
            </a:r>
          </a:p>
        </p:txBody>
      </p:sp>
    </p:spTree>
    <p:extLst>
      <p:ext uri="{BB962C8B-B14F-4D97-AF65-F5344CB8AC3E}">
        <p14:creationId xmlns:p14="http://schemas.microsoft.com/office/powerpoint/2010/main" val="192245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5470C-5303-4CBB-B855-B56E21E29D92}"/>
              </a:ext>
            </a:extLst>
          </p:cNvPr>
          <p:cNvSpPr>
            <a:spLocks noGrp="1"/>
          </p:cNvSpPr>
          <p:nvPr>
            <p:ph type="title"/>
          </p:nvPr>
        </p:nvSpPr>
        <p:spPr>
          <a:xfrm>
            <a:off x="1286934" y="1465790"/>
            <a:ext cx="3860798" cy="3941345"/>
          </a:xfrm>
        </p:spPr>
        <p:txBody>
          <a:bodyPr>
            <a:normAutofit/>
          </a:bodyPr>
          <a:lstStyle/>
          <a:p>
            <a:r>
              <a:rPr lang="en-GB" sz="6000"/>
              <a:t>Learning outcome</a:t>
            </a:r>
          </a:p>
        </p:txBody>
      </p:sp>
      <p:sp>
        <p:nvSpPr>
          <p:cNvPr id="34" name="Content Placeholder 2">
            <a:extLst>
              <a:ext uri="{FF2B5EF4-FFF2-40B4-BE49-F238E27FC236}">
                <a16:creationId xmlns:a16="http://schemas.microsoft.com/office/drawing/2014/main" id="{AED94CC7-28C9-4B0D-BD41-6FB160FC5518}"/>
              </a:ext>
            </a:extLst>
          </p:cNvPr>
          <p:cNvSpPr>
            <a:spLocks noGrp="1"/>
          </p:cNvSpPr>
          <p:nvPr>
            <p:ph idx="1"/>
          </p:nvPr>
        </p:nvSpPr>
        <p:spPr>
          <a:xfrm>
            <a:off x="6417733" y="1359090"/>
            <a:ext cx="5132665" cy="4048046"/>
          </a:xfrm>
        </p:spPr>
        <p:txBody>
          <a:bodyPr anchor="ctr">
            <a:normAutofit/>
          </a:bodyPr>
          <a:lstStyle/>
          <a:p>
            <a:r>
              <a:rPr lang="en-GB" dirty="0"/>
              <a:t>Understand the term “organization” </a:t>
            </a:r>
          </a:p>
          <a:p>
            <a:r>
              <a:rPr lang="en-GB" dirty="0"/>
              <a:t>Discuss the nature and types of organizations</a:t>
            </a:r>
          </a:p>
          <a:p>
            <a:r>
              <a:rPr lang="en-GB" dirty="0"/>
              <a:t>Examine the management functions in organizations.</a:t>
            </a:r>
          </a:p>
        </p:txBody>
      </p:sp>
    </p:spTree>
    <p:extLst>
      <p:ext uri="{BB962C8B-B14F-4D97-AF65-F5344CB8AC3E}">
        <p14:creationId xmlns:p14="http://schemas.microsoft.com/office/powerpoint/2010/main" val="2517121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5470C-5303-4CBB-B855-B56E21E29D92}"/>
              </a:ext>
            </a:extLst>
          </p:cNvPr>
          <p:cNvSpPr>
            <a:spLocks noGrp="1"/>
          </p:cNvSpPr>
          <p:nvPr>
            <p:ph type="title"/>
          </p:nvPr>
        </p:nvSpPr>
        <p:spPr/>
        <p:txBody>
          <a:bodyPr vert="horz" lIns="91440" tIns="45720" rIns="91440" bIns="45720" rtlCol="0" anchor="ctr">
            <a:normAutofit/>
          </a:bodyPr>
          <a:lstStyle/>
          <a:p>
            <a:r>
              <a:rPr lang="en-US" dirty="0"/>
              <a:t>Organization</a:t>
            </a:r>
          </a:p>
        </p:txBody>
      </p:sp>
      <p:pic>
        <p:nvPicPr>
          <p:cNvPr id="1026" name="Picture 2" descr="What is business organization and how to apply it to my company? | MBA  Notesworld">
            <a:extLst>
              <a:ext uri="{FF2B5EF4-FFF2-40B4-BE49-F238E27FC236}">
                <a16:creationId xmlns:a16="http://schemas.microsoft.com/office/drawing/2014/main" id="{48045FAD-BE84-4636-A64A-FD8C468BDDF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322" r="10504" b="-2"/>
          <a:stretch/>
        </p:blipFill>
        <p:spPr bwMode="auto">
          <a:xfrm>
            <a:off x="1007196" y="2265037"/>
            <a:ext cx="5088800" cy="390715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062AAD9-A0D4-4324-B84E-9FEC18AF2F90}"/>
              </a:ext>
            </a:extLst>
          </p:cNvPr>
          <p:cNvSpPr txBox="1"/>
          <p:nvPr/>
        </p:nvSpPr>
        <p:spPr>
          <a:xfrm>
            <a:off x="6496216" y="2320412"/>
            <a:ext cx="4632031" cy="3851787"/>
          </a:xfrm>
          <a:prstGeom prst="rect">
            <a:avLst/>
          </a:prstGeom>
        </p:spPr>
        <p:txBody>
          <a:bodyPr vert="horz" lIns="91440" tIns="45720" rIns="91440" bIns="45720" rtlCol="0" anchor="ctr">
            <a:normAutofit/>
          </a:bodyPr>
          <a:lstStyle/>
          <a:p>
            <a:pPr defTabSz="914400">
              <a:lnSpc>
                <a:spcPct val="90000"/>
              </a:lnSpc>
              <a:spcAft>
                <a:spcPts val="600"/>
              </a:spcAft>
              <a:buClr>
                <a:schemeClr val="accent1">
                  <a:lumMod val="75000"/>
                </a:schemeClr>
              </a:buClr>
              <a:buSzPct val="85000"/>
            </a:pPr>
            <a:r>
              <a:rPr lang="en-US" dirty="0"/>
              <a:t>Who? </a:t>
            </a:r>
          </a:p>
          <a:p>
            <a:pPr defTabSz="914400">
              <a:lnSpc>
                <a:spcPct val="90000"/>
              </a:lnSpc>
              <a:spcAft>
                <a:spcPts val="600"/>
              </a:spcAft>
              <a:buClr>
                <a:schemeClr val="accent1">
                  <a:lumMod val="75000"/>
                </a:schemeClr>
              </a:buClr>
              <a:buSzPct val="85000"/>
            </a:pPr>
            <a:r>
              <a:rPr lang="en-US" dirty="0"/>
              <a:t>Formally organized group of people</a:t>
            </a:r>
          </a:p>
          <a:p>
            <a:pPr defTabSz="914400">
              <a:lnSpc>
                <a:spcPct val="90000"/>
              </a:lnSpc>
              <a:spcAft>
                <a:spcPts val="600"/>
              </a:spcAft>
              <a:buClr>
                <a:schemeClr val="accent1">
                  <a:lumMod val="75000"/>
                </a:schemeClr>
              </a:buClr>
              <a:buSzPct val="85000"/>
            </a:pPr>
            <a:endParaRPr lang="en-US" dirty="0"/>
          </a:p>
          <a:p>
            <a:pPr defTabSz="914400">
              <a:lnSpc>
                <a:spcPct val="90000"/>
              </a:lnSpc>
              <a:spcAft>
                <a:spcPts val="600"/>
              </a:spcAft>
              <a:buClr>
                <a:schemeClr val="accent1">
                  <a:lumMod val="75000"/>
                </a:schemeClr>
              </a:buClr>
              <a:buSzPct val="85000"/>
            </a:pPr>
            <a:r>
              <a:rPr lang="en-GB" dirty="0"/>
              <a:t>What?</a:t>
            </a:r>
          </a:p>
          <a:p>
            <a:pPr defTabSz="914400">
              <a:lnSpc>
                <a:spcPct val="90000"/>
              </a:lnSpc>
              <a:spcAft>
                <a:spcPts val="600"/>
              </a:spcAft>
              <a:buClr>
                <a:schemeClr val="accent1">
                  <a:lumMod val="75000"/>
                </a:schemeClr>
              </a:buClr>
              <a:buSzPct val="85000"/>
            </a:pPr>
            <a:r>
              <a:rPr lang="en-GB" dirty="0"/>
              <a:t>Act of taking an efficient and orderly approach </a:t>
            </a:r>
          </a:p>
          <a:p>
            <a:pPr defTabSz="914400">
              <a:lnSpc>
                <a:spcPct val="90000"/>
              </a:lnSpc>
              <a:spcAft>
                <a:spcPts val="600"/>
              </a:spcAft>
              <a:buClr>
                <a:schemeClr val="accent1">
                  <a:lumMod val="75000"/>
                </a:schemeClr>
              </a:buClr>
              <a:buSzPct val="85000"/>
            </a:pPr>
            <a:endParaRPr lang="en-GB" dirty="0"/>
          </a:p>
          <a:p>
            <a:pPr defTabSz="914400">
              <a:lnSpc>
                <a:spcPct val="90000"/>
              </a:lnSpc>
              <a:spcAft>
                <a:spcPts val="600"/>
              </a:spcAft>
              <a:buClr>
                <a:schemeClr val="accent1">
                  <a:lumMod val="75000"/>
                </a:schemeClr>
              </a:buClr>
              <a:buSzPct val="85000"/>
            </a:pPr>
            <a:r>
              <a:rPr lang="en-GB" dirty="0"/>
              <a:t>Why?</a:t>
            </a:r>
          </a:p>
          <a:p>
            <a:pPr defTabSz="914400">
              <a:lnSpc>
                <a:spcPct val="90000"/>
              </a:lnSpc>
              <a:spcAft>
                <a:spcPts val="600"/>
              </a:spcAft>
              <a:buClr>
                <a:schemeClr val="accent1">
                  <a:lumMod val="75000"/>
                </a:schemeClr>
              </a:buClr>
              <a:buSzPct val="85000"/>
            </a:pPr>
            <a:r>
              <a:rPr lang="en-GB" dirty="0"/>
              <a:t>Achieve </a:t>
            </a:r>
            <a:r>
              <a:rPr lang="en-US" dirty="0"/>
              <a:t>a common goal</a:t>
            </a:r>
          </a:p>
          <a:p>
            <a:pPr defTabSz="914400">
              <a:lnSpc>
                <a:spcPct val="90000"/>
              </a:lnSpc>
              <a:spcAft>
                <a:spcPts val="600"/>
              </a:spcAft>
              <a:buClr>
                <a:schemeClr val="accent1">
                  <a:lumMod val="75000"/>
                </a:schemeClr>
              </a:buClr>
              <a:buSzPct val="85000"/>
            </a:pPr>
            <a:endParaRPr lang="en-US" dirty="0"/>
          </a:p>
        </p:txBody>
      </p:sp>
    </p:spTree>
    <p:extLst>
      <p:ext uri="{BB962C8B-B14F-4D97-AF65-F5344CB8AC3E}">
        <p14:creationId xmlns:p14="http://schemas.microsoft.com/office/powerpoint/2010/main" val="973784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5470C-5303-4CBB-B855-B56E21E29D92}"/>
              </a:ext>
            </a:extLst>
          </p:cNvPr>
          <p:cNvSpPr>
            <a:spLocks noGrp="1"/>
          </p:cNvSpPr>
          <p:nvPr>
            <p:ph type="title"/>
          </p:nvPr>
        </p:nvSpPr>
        <p:spPr/>
        <p:txBody>
          <a:bodyPr>
            <a:normAutofit/>
          </a:bodyPr>
          <a:lstStyle/>
          <a:p>
            <a:r>
              <a:rPr lang="en-GB" dirty="0"/>
              <a:t>Organization</a:t>
            </a:r>
          </a:p>
        </p:txBody>
      </p:sp>
      <p:sp>
        <p:nvSpPr>
          <p:cNvPr id="3" name="Content Placeholder 2">
            <a:extLst>
              <a:ext uri="{FF2B5EF4-FFF2-40B4-BE49-F238E27FC236}">
                <a16:creationId xmlns:a16="http://schemas.microsoft.com/office/drawing/2014/main" id="{AED94CC7-28C9-4B0D-BD41-6FB160FC5518}"/>
              </a:ext>
            </a:extLst>
          </p:cNvPr>
          <p:cNvSpPr>
            <a:spLocks noGrp="1"/>
          </p:cNvSpPr>
          <p:nvPr>
            <p:ph idx="1"/>
          </p:nvPr>
        </p:nvSpPr>
        <p:spPr>
          <a:xfrm>
            <a:off x="1066800" y="1901312"/>
            <a:ext cx="10058400" cy="3851787"/>
          </a:xfrm>
        </p:spPr>
        <p:txBody>
          <a:bodyPr>
            <a:normAutofit/>
          </a:bodyPr>
          <a:lstStyle/>
          <a:p>
            <a:pPr fontAlgn="base"/>
            <a:r>
              <a:rPr lang="en-GB" dirty="0"/>
              <a:t>G. E. Milward: “Organisation is the harmonious inter-relation of functions and staff.”</a:t>
            </a:r>
          </a:p>
          <a:p>
            <a:r>
              <a:rPr lang="en-GB" dirty="0"/>
              <a:t>Mooney and </a:t>
            </a:r>
            <a:r>
              <a:rPr lang="en-GB" dirty="0" err="1"/>
              <a:t>Reiley</a:t>
            </a:r>
            <a:r>
              <a:rPr lang="en-GB" dirty="0"/>
              <a:t>: “Organisation is the form of every human association for the attainment of common purpose.”</a:t>
            </a:r>
          </a:p>
          <a:p>
            <a:r>
              <a:rPr lang="en-GB" dirty="0"/>
              <a:t>Louis A. Allen: “Organisation is the process of identifying and grouping the works to be performed, defining and delegating responsibility and authority and establishing relation­ship for the purpose of enabling people to work more effectively together in accomplishing objectives.”</a:t>
            </a:r>
          </a:p>
        </p:txBody>
      </p:sp>
    </p:spTree>
    <p:extLst>
      <p:ext uri="{BB962C8B-B14F-4D97-AF65-F5344CB8AC3E}">
        <p14:creationId xmlns:p14="http://schemas.microsoft.com/office/powerpoint/2010/main" val="2362028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5470C-5303-4CBB-B855-B56E21E29D92}"/>
              </a:ext>
            </a:extLst>
          </p:cNvPr>
          <p:cNvSpPr>
            <a:spLocks noGrp="1"/>
          </p:cNvSpPr>
          <p:nvPr>
            <p:ph type="title"/>
          </p:nvPr>
        </p:nvSpPr>
        <p:spPr/>
        <p:txBody>
          <a:bodyPr>
            <a:normAutofit/>
          </a:bodyPr>
          <a:lstStyle/>
          <a:p>
            <a:r>
              <a:rPr lang="en-GB" dirty="0"/>
              <a:t>Organization’s Purpose and Priorities</a:t>
            </a:r>
          </a:p>
        </p:txBody>
      </p:sp>
      <p:sp>
        <p:nvSpPr>
          <p:cNvPr id="3" name="Content Placeholder 2">
            <a:extLst>
              <a:ext uri="{FF2B5EF4-FFF2-40B4-BE49-F238E27FC236}">
                <a16:creationId xmlns:a16="http://schemas.microsoft.com/office/drawing/2014/main" id="{AED94CC7-28C9-4B0D-BD41-6FB160FC5518}"/>
              </a:ext>
            </a:extLst>
          </p:cNvPr>
          <p:cNvSpPr>
            <a:spLocks noGrp="1"/>
          </p:cNvSpPr>
          <p:nvPr>
            <p:ph idx="1"/>
          </p:nvPr>
        </p:nvSpPr>
        <p:spPr>
          <a:xfrm>
            <a:off x="1069848" y="2190750"/>
            <a:ext cx="10058400" cy="3981449"/>
          </a:xfrm>
        </p:spPr>
        <p:txBody>
          <a:bodyPr>
            <a:normAutofit fontScale="85000" lnSpcReduction="10000"/>
          </a:bodyPr>
          <a:lstStyle/>
          <a:p>
            <a:pPr marL="0" indent="0" fontAlgn="base">
              <a:buNone/>
            </a:pPr>
            <a:r>
              <a:rPr lang="en-GB" b="1" dirty="0"/>
              <a:t>Mission -  </a:t>
            </a:r>
            <a:r>
              <a:rPr lang="en-GB" dirty="0"/>
              <a:t>All of the people in an organization should be working toward a common purpose. That purpose is often referred to as the mission. The statement is often reviewed during a process called strategic planning.</a:t>
            </a:r>
          </a:p>
          <a:p>
            <a:pPr marL="0" indent="0" fontAlgn="base">
              <a:buNone/>
            </a:pPr>
            <a:endParaRPr lang="en-GB" dirty="0"/>
          </a:p>
          <a:p>
            <a:pPr marL="0" indent="0" fontAlgn="base">
              <a:buNone/>
            </a:pPr>
            <a:r>
              <a:rPr lang="en-GB" b="1" dirty="0"/>
              <a:t>Vision - </a:t>
            </a:r>
            <a:r>
              <a:rPr lang="en-GB" dirty="0"/>
              <a:t>The organization’s vision is an image of what success would look like at some point in the future, both for the people that the organization serves and for the organization itself. </a:t>
            </a:r>
          </a:p>
          <a:p>
            <a:pPr marL="0" indent="0" fontAlgn="base">
              <a:buNone/>
            </a:pPr>
            <a:endParaRPr lang="en-GB" dirty="0"/>
          </a:p>
          <a:p>
            <a:pPr marL="0" indent="0" fontAlgn="base">
              <a:buNone/>
            </a:pPr>
            <a:r>
              <a:rPr lang="en-GB" b="1" dirty="0"/>
              <a:t>Values - </a:t>
            </a:r>
            <a:r>
              <a:rPr lang="en-GB" dirty="0"/>
              <a:t>The organization’s values are the overall priorities in the nature of how the organization wants to work toward its mission. Values can be reflected in how the people in the organization are actually working together. </a:t>
            </a:r>
          </a:p>
          <a:p>
            <a:pPr marL="0" indent="0" fontAlgn="base">
              <a:buNone/>
            </a:pPr>
            <a:endParaRPr lang="en-GB" dirty="0"/>
          </a:p>
          <a:p>
            <a:pPr marL="0" indent="0" fontAlgn="base">
              <a:buNone/>
            </a:pPr>
            <a:r>
              <a:rPr lang="en-GB" b="1" dirty="0"/>
              <a:t>Strategic Priorities - </a:t>
            </a:r>
            <a:r>
              <a:rPr lang="en-GB" dirty="0"/>
              <a:t>These are the overall, most important matters and activities for members to attend to when working toward the mission. The priorities are often referred to as “strategic goals” during a strategic planning process.</a:t>
            </a:r>
          </a:p>
        </p:txBody>
      </p:sp>
    </p:spTree>
    <p:extLst>
      <p:ext uri="{BB962C8B-B14F-4D97-AF65-F5344CB8AC3E}">
        <p14:creationId xmlns:p14="http://schemas.microsoft.com/office/powerpoint/2010/main" val="3469066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242" name="Picture 2" descr="organizational structure">
            <a:extLst>
              <a:ext uri="{FF2B5EF4-FFF2-40B4-BE49-F238E27FC236}">
                <a16:creationId xmlns:a16="http://schemas.microsoft.com/office/drawing/2014/main" id="{1A3244BE-A610-494D-962E-5E04B77381D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480" t="27208" r="5611"/>
          <a:stretch/>
        </p:blipFill>
        <p:spPr bwMode="auto">
          <a:xfrm>
            <a:off x="20" y="10"/>
            <a:ext cx="12191980" cy="685798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2D5470C-5303-4CBB-B855-B56E21E29D92}"/>
              </a:ext>
            </a:extLst>
          </p:cNvPr>
          <p:cNvSpPr>
            <a:spLocks noGrp="1"/>
          </p:cNvSpPr>
          <p:nvPr>
            <p:ph type="title"/>
          </p:nvPr>
        </p:nvSpPr>
        <p:spPr>
          <a:xfrm>
            <a:off x="1051560" y="2612367"/>
            <a:ext cx="9966960" cy="3017156"/>
          </a:xfrm>
        </p:spPr>
        <p:txBody>
          <a:bodyPr vert="horz" lIns="91440" tIns="45720" rIns="91440" bIns="45720" rtlCol="0" anchor="ctr">
            <a:normAutofit/>
          </a:bodyPr>
          <a:lstStyle/>
          <a:p>
            <a:pPr>
              <a:lnSpc>
                <a:spcPct val="80000"/>
              </a:lnSpc>
            </a:pPr>
            <a:r>
              <a:rPr lang="en-US" sz="9600">
                <a:blipFill dpi="0" rotWithShape="1">
                  <a:blip r:embed="rId4"/>
                  <a:srcRect/>
                  <a:tile tx="6350" ty="-127000" sx="65000" sy="64000" flip="none" algn="tl"/>
                </a:blipFill>
              </a:rPr>
              <a:t>Organizational Structure</a:t>
            </a:r>
          </a:p>
        </p:txBody>
      </p:sp>
    </p:spTree>
    <p:extLst>
      <p:ext uri="{BB962C8B-B14F-4D97-AF65-F5344CB8AC3E}">
        <p14:creationId xmlns:p14="http://schemas.microsoft.com/office/powerpoint/2010/main" val="3617245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5470C-5303-4CBB-B855-B56E21E29D92}"/>
              </a:ext>
            </a:extLst>
          </p:cNvPr>
          <p:cNvSpPr>
            <a:spLocks noGrp="1"/>
          </p:cNvSpPr>
          <p:nvPr>
            <p:ph type="title"/>
          </p:nvPr>
        </p:nvSpPr>
        <p:spPr>
          <a:xfrm>
            <a:off x="8200102" y="1432223"/>
            <a:ext cx="2818417" cy="3357976"/>
          </a:xfrm>
        </p:spPr>
        <p:txBody>
          <a:bodyPr vert="horz" lIns="91440" tIns="45720" rIns="91440" bIns="45720" rtlCol="0" anchor="ctr">
            <a:normAutofit/>
          </a:bodyPr>
          <a:lstStyle/>
          <a:p>
            <a:pPr>
              <a:lnSpc>
                <a:spcPct val="80000"/>
              </a:lnSpc>
            </a:pPr>
            <a:r>
              <a:rPr lang="en-US" sz="3300">
                <a:blipFill dpi="0" rotWithShape="1">
                  <a:blip r:embed="rId3"/>
                  <a:srcRect/>
                  <a:tile tx="6350" ty="-127000" sx="65000" sy="64000" flip="none" algn="tl"/>
                </a:blipFill>
              </a:rPr>
              <a:t>Organizational Structure</a:t>
            </a:r>
            <a:endParaRPr lang="en-US" sz="3300" dirty="0">
              <a:blipFill dpi="0" rotWithShape="1">
                <a:blip r:embed="rId3"/>
                <a:srcRect/>
                <a:tile tx="6350" ty="-127000" sx="65000" sy="64000" flip="none" algn="tl"/>
              </a:blipFill>
            </a:endParaRPr>
          </a:p>
        </p:txBody>
      </p:sp>
      <p:sp>
        <p:nvSpPr>
          <p:cNvPr id="3" name="TextBox 2">
            <a:extLst>
              <a:ext uri="{FF2B5EF4-FFF2-40B4-BE49-F238E27FC236}">
                <a16:creationId xmlns:a16="http://schemas.microsoft.com/office/drawing/2014/main" id="{43BDA545-2B41-43C5-9166-ED2543880DC2}"/>
              </a:ext>
            </a:extLst>
          </p:cNvPr>
          <p:cNvSpPr txBox="1"/>
          <p:nvPr/>
        </p:nvSpPr>
        <p:spPr>
          <a:xfrm>
            <a:off x="1336395" y="1427629"/>
            <a:ext cx="6133514" cy="3785652"/>
          </a:xfrm>
          <a:prstGeom prst="rect">
            <a:avLst/>
          </a:prstGeom>
          <a:noFill/>
        </p:spPr>
        <p:txBody>
          <a:bodyPr wrap="square" rtlCol="0">
            <a:spAutoFit/>
          </a:bodyPr>
          <a:lstStyle/>
          <a:p>
            <a:r>
              <a:rPr lang="en-GB" sz="2000" dirty="0"/>
              <a:t>Organizational structure is the method by which work flows through an organization. It allows groups to work together within their individual functions to manage tasks.</a:t>
            </a:r>
          </a:p>
          <a:p>
            <a:endParaRPr lang="en-GB" sz="2000" dirty="0"/>
          </a:p>
          <a:p>
            <a:r>
              <a:rPr lang="en-GB" sz="2000" dirty="0"/>
              <a:t>Characteristics are;</a:t>
            </a:r>
          </a:p>
          <a:p>
            <a:endParaRPr lang="en-GB" sz="2000" dirty="0"/>
          </a:p>
          <a:p>
            <a:pPr marL="800100" lvl="1" indent="-342900">
              <a:buClr>
                <a:schemeClr val="accent2"/>
              </a:buClr>
              <a:buFont typeface="Arial" panose="020B0604020202020204" pitchFamily="34" charset="0"/>
              <a:buChar char="•"/>
            </a:pPr>
            <a:r>
              <a:rPr lang="en-GB" sz="2000" dirty="0"/>
              <a:t>Work specialisation</a:t>
            </a:r>
          </a:p>
          <a:p>
            <a:pPr marL="800100" lvl="1" indent="-342900">
              <a:buClr>
                <a:schemeClr val="accent2"/>
              </a:buClr>
              <a:buFont typeface="Arial" panose="020B0604020202020204" pitchFamily="34" charset="0"/>
              <a:buChar char="•"/>
            </a:pPr>
            <a:r>
              <a:rPr lang="en-GB" sz="2000" dirty="0"/>
              <a:t>Chain of command</a:t>
            </a:r>
          </a:p>
          <a:p>
            <a:pPr marL="800100" lvl="1" indent="-342900">
              <a:buClr>
                <a:schemeClr val="accent2"/>
              </a:buClr>
              <a:buFont typeface="Arial" panose="020B0604020202020204" pitchFamily="34" charset="0"/>
              <a:buChar char="•"/>
            </a:pPr>
            <a:r>
              <a:rPr lang="en-GB" sz="2000" dirty="0"/>
              <a:t>Span of management</a:t>
            </a:r>
          </a:p>
          <a:p>
            <a:pPr marL="800100" lvl="1" indent="-342900">
              <a:buClr>
                <a:schemeClr val="accent2"/>
              </a:buClr>
              <a:buFont typeface="Arial" panose="020B0604020202020204" pitchFamily="34" charset="0"/>
              <a:buChar char="•"/>
            </a:pPr>
            <a:r>
              <a:rPr lang="en-GB" sz="2000" dirty="0"/>
              <a:t>Centralization and decentralization</a:t>
            </a:r>
          </a:p>
          <a:p>
            <a:pPr marL="285750" indent="-285750">
              <a:buFont typeface="Arial" panose="020B0604020202020204" pitchFamily="34" charset="0"/>
              <a:buChar char="•"/>
            </a:pPr>
            <a:endParaRPr lang="en-GB" sz="2000" dirty="0"/>
          </a:p>
        </p:txBody>
      </p:sp>
    </p:spTree>
    <p:extLst>
      <p:ext uri="{BB962C8B-B14F-4D97-AF65-F5344CB8AC3E}">
        <p14:creationId xmlns:p14="http://schemas.microsoft.com/office/powerpoint/2010/main" val="3287150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5470C-5303-4CBB-B855-B56E21E29D92}"/>
              </a:ext>
            </a:extLst>
          </p:cNvPr>
          <p:cNvSpPr>
            <a:spLocks noGrp="1"/>
          </p:cNvSpPr>
          <p:nvPr>
            <p:ph type="title"/>
          </p:nvPr>
        </p:nvSpPr>
        <p:spPr>
          <a:xfrm>
            <a:off x="6534150" y="1465790"/>
            <a:ext cx="4370916" cy="3941345"/>
          </a:xfrm>
        </p:spPr>
        <p:txBody>
          <a:bodyPr vert="horz" lIns="91440" tIns="45720" rIns="91440" bIns="45720" rtlCol="0" anchor="ctr">
            <a:normAutofit/>
          </a:bodyPr>
          <a:lstStyle/>
          <a:p>
            <a:r>
              <a:rPr lang="en-US" sz="5100" dirty="0"/>
              <a:t>Type of Organizational Structure </a:t>
            </a:r>
          </a:p>
        </p:txBody>
      </p:sp>
      <p:sp>
        <p:nvSpPr>
          <p:cNvPr id="6" name="TextBox 5">
            <a:extLst>
              <a:ext uri="{FF2B5EF4-FFF2-40B4-BE49-F238E27FC236}">
                <a16:creationId xmlns:a16="http://schemas.microsoft.com/office/drawing/2014/main" id="{8062AAD9-A0D4-4324-B84E-9FEC18AF2F90}"/>
              </a:ext>
            </a:extLst>
          </p:cNvPr>
          <p:cNvSpPr txBox="1"/>
          <p:nvPr/>
        </p:nvSpPr>
        <p:spPr>
          <a:xfrm>
            <a:off x="660652" y="1120965"/>
            <a:ext cx="5132665" cy="4048046"/>
          </a:xfrm>
          <a:prstGeom prst="rect">
            <a:avLst/>
          </a:prstGeom>
        </p:spPr>
        <p:txBody>
          <a:bodyPr vert="horz" lIns="91440" tIns="45720" rIns="91440" bIns="45720" rtlCol="0" anchor="ctr">
            <a:normAutofit/>
          </a:bodyPr>
          <a:lstStyle/>
          <a:p>
            <a:pPr defTabSz="914400">
              <a:lnSpc>
                <a:spcPct val="90000"/>
              </a:lnSpc>
              <a:spcAft>
                <a:spcPts val="600"/>
              </a:spcAft>
              <a:buClr>
                <a:schemeClr val="accent1">
                  <a:lumMod val="75000"/>
                </a:schemeClr>
              </a:buClr>
              <a:buSzPct val="85000"/>
            </a:pPr>
            <a:r>
              <a:rPr lang="en-US" dirty="0"/>
              <a:t>Several factors determine the type of organizational structure that a company uses: </a:t>
            </a:r>
          </a:p>
          <a:p>
            <a:pPr lvl="1" defTabSz="914400">
              <a:lnSpc>
                <a:spcPct val="90000"/>
              </a:lnSpc>
              <a:buClr>
                <a:schemeClr val="accent1">
                  <a:lumMod val="75000"/>
                </a:schemeClr>
              </a:buClr>
              <a:buSzPct val="85000"/>
            </a:pPr>
            <a:r>
              <a:rPr lang="en-US" dirty="0"/>
              <a:t>revenues, </a:t>
            </a:r>
          </a:p>
          <a:p>
            <a:pPr lvl="1" defTabSz="914400">
              <a:lnSpc>
                <a:spcPct val="90000"/>
              </a:lnSpc>
              <a:buClr>
                <a:schemeClr val="accent1">
                  <a:lumMod val="75000"/>
                </a:schemeClr>
              </a:buClr>
              <a:buSzPct val="85000"/>
            </a:pPr>
            <a:r>
              <a:rPr lang="en-US" dirty="0"/>
              <a:t>number of employees, </a:t>
            </a:r>
          </a:p>
          <a:p>
            <a:pPr lvl="1" defTabSz="914400">
              <a:lnSpc>
                <a:spcPct val="90000"/>
              </a:lnSpc>
              <a:buClr>
                <a:schemeClr val="accent1">
                  <a:lumMod val="75000"/>
                </a:schemeClr>
              </a:buClr>
              <a:buSzPct val="85000"/>
            </a:pPr>
            <a:r>
              <a:rPr lang="en-US" dirty="0"/>
              <a:t>diversity of products, </a:t>
            </a:r>
          </a:p>
          <a:p>
            <a:pPr lvl="1" defTabSz="914400">
              <a:lnSpc>
                <a:spcPct val="90000"/>
              </a:lnSpc>
              <a:buClr>
                <a:schemeClr val="accent1">
                  <a:lumMod val="75000"/>
                </a:schemeClr>
              </a:buClr>
              <a:buSzPct val="85000"/>
            </a:pPr>
            <a:r>
              <a:rPr lang="en-US" dirty="0"/>
              <a:t>types of customers and </a:t>
            </a:r>
          </a:p>
          <a:p>
            <a:pPr lvl="1" defTabSz="914400">
              <a:lnSpc>
                <a:spcPct val="90000"/>
              </a:lnSpc>
              <a:buClr>
                <a:schemeClr val="accent1">
                  <a:lumMod val="75000"/>
                </a:schemeClr>
              </a:buClr>
              <a:buSzPct val="85000"/>
            </a:pPr>
            <a:r>
              <a:rPr lang="en-US" dirty="0"/>
              <a:t>geographical spread. </a:t>
            </a:r>
          </a:p>
          <a:p>
            <a:pPr indent="-182880" defTabSz="914400">
              <a:lnSpc>
                <a:spcPct val="90000"/>
              </a:lnSpc>
              <a:spcAft>
                <a:spcPts val="600"/>
              </a:spcAft>
              <a:buClr>
                <a:schemeClr val="accent1">
                  <a:lumMod val="75000"/>
                </a:schemeClr>
              </a:buClr>
              <a:buSzPct val="85000"/>
              <a:buFont typeface="Wingdings" pitchFamily="2" charset="2"/>
              <a:buChar char="§"/>
            </a:pPr>
            <a:endParaRPr lang="en-US" dirty="0"/>
          </a:p>
          <a:p>
            <a:pPr defTabSz="914400">
              <a:lnSpc>
                <a:spcPct val="90000"/>
              </a:lnSpc>
              <a:spcAft>
                <a:spcPts val="600"/>
              </a:spcAft>
              <a:buClr>
                <a:schemeClr val="accent1">
                  <a:lumMod val="75000"/>
                </a:schemeClr>
              </a:buClr>
              <a:buSzPct val="85000"/>
            </a:pPr>
            <a:r>
              <a:rPr lang="en-US" dirty="0"/>
              <a:t>Smaller companies have more informal cultures while larger corporations are more formal and bureaucratic.</a:t>
            </a:r>
          </a:p>
        </p:txBody>
      </p:sp>
    </p:spTree>
    <p:extLst>
      <p:ext uri="{BB962C8B-B14F-4D97-AF65-F5344CB8AC3E}">
        <p14:creationId xmlns:p14="http://schemas.microsoft.com/office/powerpoint/2010/main" val="566185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D94CC7-28C9-4B0D-BD41-6FB160FC5518}"/>
              </a:ext>
            </a:extLst>
          </p:cNvPr>
          <p:cNvSpPr>
            <a:spLocks noGrp="1"/>
          </p:cNvSpPr>
          <p:nvPr>
            <p:ph idx="1"/>
          </p:nvPr>
        </p:nvSpPr>
        <p:spPr>
          <a:xfrm>
            <a:off x="8156351" y="1400175"/>
            <a:ext cx="3544034" cy="5181600"/>
          </a:xfrm>
        </p:spPr>
        <p:txBody>
          <a:bodyPr>
            <a:normAutofit/>
          </a:bodyPr>
          <a:lstStyle/>
          <a:p>
            <a:pPr marL="0" indent="0" fontAlgn="base">
              <a:buNone/>
            </a:pPr>
            <a:r>
              <a:rPr lang="en-GB" sz="1800" b="1" i="1" dirty="0">
                <a:effectLst/>
                <a:latin typeface="Open Sans" panose="020B0606030504020204" pitchFamily="34" charset="0"/>
                <a:ea typeface="Open Sans" panose="020B0606030504020204" pitchFamily="34" charset="0"/>
                <a:cs typeface="Open Sans" panose="020B0606030504020204" pitchFamily="34" charset="0"/>
              </a:rPr>
              <a:t>Flat</a:t>
            </a:r>
            <a:r>
              <a:rPr lang="en-GB" sz="1800" b="1" i="0" dirty="0">
                <a:effectLst/>
                <a:latin typeface="Open Sans" panose="020B0606030504020204" pitchFamily="34" charset="0"/>
                <a:ea typeface="Open Sans" panose="020B0606030504020204" pitchFamily="34" charset="0"/>
                <a:cs typeface="Open Sans" panose="020B0606030504020204" pitchFamily="34" charset="0"/>
              </a:rPr>
              <a:t> </a:t>
            </a:r>
          </a:p>
          <a:p>
            <a:pPr marL="0" indent="0" fontAlgn="base">
              <a:buNone/>
            </a:pPr>
            <a:r>
              <a:rPr lang="en-GB" sz="1800" b="0" i="0" dirty="0">
                <a:effectLst/>
                <a:latin typeface="Open Sans" panose="020B0606030504020204" pitchFamily="34" charset="0"/>
                <a:ea typeface="Open Sans" panose="020B0606030504020204" pitchFamily="34" charset="0"/>
                <a:cs typeface="Open Sans" panose="020B0606030504020204" pitchFamily="34" charset="0"/>
              </a:rPr>
              <a:t>The flat structure dispenses with the usual hierarchy of a functional structure, decentralizing management and doing away with the need for middle manager bosses.</a:t>
            </a:r>
          </a:p>
          <a:p>
            <a:pPr marL="0" indent="0" fontAlgn="base">
              <a:buNone/>
            </a:pPr>
            <a:r>
              <a:rPr lang="en-GB" sz="1800" b="0" i="0" dirty="0">
                <a:effectLst/>
                <a:latin typeface="Open Sans" panose="020B0606030504020204" pitchFamily="34" charset="0"/>
                <a:ea typeface="Open Sans" panose="020B0606030504020204" pitchFamily="34" charset="0"/>
                <a:cs typeface="Open Sans" panose="020B0606030504020204" pitchFamily="34" charset="0"/>
              </a:rPr>
              <a:t>Employees essentially act as their own boss, giving them the ability to communicate directly with peers on ideas and projects.</a:t>
            </a:r>
            <a:endParaRPr lang="en-GB" sz="1800" dirty="0">
              <a:latin typeface="Open Sans" panose="020B0606030504020204" pitchFamily="34" charset="0"/>
              <a:ea typeface="Open Sans" panose="020B0606030504020204" pitchFamily="34" charset="0"/>
              <a:cs typeface="Open Sans" panose="020B0606030504020204" pitchFamily="34" charset="0"/>
            </a:endParaRPr>
          </a:p>
          <a:p>
            <a:pPr marL="0" indent="0" fontAlgn="base">
              <a:buNone/>
            </a:pPr>
            <a:endParaRPr lang="en-GB" sz="1800" dirty="0">
              <a:latin typeface="Open Sans" panose="020B0606030504020204" pitchFamily="34" charset="0"/>
              <a:ea typeface="Open Sans" panose="020B0606030504020204" pitchFamily="34" charset="0"/>
              <a:cs typeface="Open Sans" panose="020B0606030504020204" pitchFamily="34" charset="0"/>
            </a:endParaRPr>
          </a:p>
          <a:p>
            <a:pPr marL="0" indent="0" fontAlgn="base">
              <a:buNone/>
            </a:pPr>
            <a:endParaRPr lang="en-GB" sz="1800" dirty="0">
              <a:latin typeface="Open Sans" panose="020B0606030504020204" pitchFamily="34" charset="0"/>
              <a:ea typeface="Open Sans" panose="020B0606030504020204" pitchFamily="34" charset="0"/>
              <a:cs typeface="Open Sans" panose="020B0606030504020204" pitchFamily="34" charset="0"/>
            </a:endParaRPr>
          </a:p>
          <a:p>
            <a:pPr marL="0" indent="0" fontAlgn="base">
              <a:buNone/>
            </a:pPr>
            <a:endParaRPr lang="en-GB" sz="1800" dirty="0">
              <a:latin typeface="Open Sans" panose="020B0606030504020204" pitchFamily="34" charset="0"/>
              <a:ea typeface="Open Sans" panose="020B0606030504020204" pitchFamily="34" charset="0"/>
              <a:cs typeface="Open Sans" panose="020B0606030504020204" pitchFamily="34" charset="0"/>
            </a:endParaRPr>
          </a:p>
        </p:txBody>
      </p:sp>
      <p:pic>
        <p:nvPicPr>
          <p:cNvPr id="4098" name="Picture 2" descr="Flat Organizational Structure | Hierarchy &amp; Examples - Video &amp; Lesson  Transcript | Study.com">
            <a:extLst>
              <a:ext uri="{FF2B5EF4-FFF2-40B4-BE49-F238E27FC236}">
                <a16:creationId xmlns:a16="http://schemas.microsoft.com/office/drawing/2014/main" id="{84AFFB70-7BCC-4944-8800-D92C8EDB35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615" y="1553058"/>
            <a:ext cx="6658978" cy="3047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88378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60</TotalTime>
  <Words>728</Words>
  <Application>Microsoft Office PowerPoint</Application>
  <PresentationFormat>Widescreen</PresentationFormat>
  <Paragraphs>81</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Open Sans</vt:lpstr>
      <vt:lpstr>Rockwell</vt:lpstr>
      <vt:lpstr>Rockwell Condensed</vt:lpstr>
      <vt:lpstr>Wingdings</vt:lpstr>
      <vt:lpstr>Wood Type</vt:lpstr>
      <vt:lpstr>Fundamental of Business  Lesson 2</vt:lpstr>
      <vt:lpstr>Learning outcome</vt:lpstr>
      <vt:lpstr>Organization</vt:lpstr>
      <vt:lpstr>Organization</vt:lpstr>
      <vt:lpstr>Organization’s Purpose and Priorities</vt:lpstr>
      <vt:lpstr>Organizational Structure</vt:lpstr>
      <vt:lpstr>Organizational Structure</vt:lpstr>
      <vt:lpstr>Type of Organizational Structure </vt:lpstr>
      <vt:lpstr>PowerPoint Presentation</vt:lpstr>
      <vt:lpstr>PowerPoint Presentation</vt:lpstr>
      <vt:lpstr>PowerPoint Presentation</vt:lpstr>
      <vt:lpstr>PowerPoint Presentation</vt:lpstr>
      <vt:lpstr>Organizational Structure</vt:lpstr>
      <vt:lpstr>Organizational Structure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Management CMU HD BM 4151</dc:title>
  <dc:creator>Pararajasingam, Pavalaxan (Sri Lanka)</dc:creator>
  <cp:lastModifiedBy>Pararajasingam, Pavalaxan (Sri Lanka)</cp:lastModifiedBy>
  <cp:revision>1</cp:revision>
  <dcterms:created xsi:type="dcterms:W3CDTF">2022-09-03T06:03:30Z</dcterms:created>
  <dcterms:modified xsi:type="dcterms:W3CDTF">2024-04-15T03:09:02Z</dcterms:modified>
</cp:coreProperties>
</file>