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301" r:id="rId2"/>
    <p:sldId id="260" r:id="rId3"/>
    <p:sldId id="280" r:id="rId4"/>
    <p:sldId id="282" r:id="rId5"/>
    <p:sldId id="283" r:id="rId6"/>
    <p:sldId id="298" r:id="rId7"/>
    <p:sldId id="284" r:id="rId8"/>
    <p:sldId id="294" r:id="rId9"/>
    <p:sldId id="295" r:id="rId10"/>
    <p:sldId id="296" r:id="rId11"/>
    <p:sldId id="297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1B5EB-F906-459B-A133-BB542F17B254}" v="33" dt="2024-05-19T16:37:5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rajasingam, Pavalaxan (Sri Lanka)" userId="85927cab-f6e5-4528-82db-dafd10c7d3fd" providerId="ADAL" clId="{1651B5EB-F906-459B-A133-BB542F17B254}"/>
    <pc:docChg chg="undo custSel addSld delSld modSld">
      <pc:chgData name="Pararajasingam, Pavalaxan (Sri Lanka)" userId="85927cab-f6e5-4528-82db-dafd10c7d3fd" providerId="ADAL" clId="{1651B5EB-F906-459B-A133-BB542F17B254}" dt="2024-05-19T16:37:54.376" v="340" actId="20577"/>
      <pc:docMkLst>
        <pc:docMk/>
      </pc:docMkLst>
      <pc:sldChg chg="delSp modSp del setBg delDesignElem">
        <pc:chgData name="Pararajasingam, Pavalaxan (Sri Lanka)" userId="85927cab-f6e5-4528-82db-dafd10c7d3fd" providerId="ADAL" clId="{1651B5EB-F906-459B-A133-BB542F17B254}" dt="2024-05-19T16:37:34.280" v="336" actId="47"/>
        <pc:sldMkLst>
          <pc:docMk/>
          <pc:sldMk cId="941871440" sldId="256"/>
        </pc:sldMkLst>
        <pc:spChg chg="mod">
          <ac:chgData name="Pararajasingam, Pavalaxan (Sri Lanka)" userId="85927cab-f6e5-4528-82db-dafd10c7d3fd" providerId="ADAL" clId="{1651B5EB-F906-459B-A133-BB542F17B254}" dt="2024-05-13T03:30:45.545" v="334" actId="20577"/>
          <ac:spMkLst>
            <pc:docMk/>
            <pc:sldMk cId="941871440" sldId="256"/>
            <ac:spMk id="2" creationId="{7D86FF87-956E-42D1-A36B-B09F34A2B17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941871440" sldId="256"/>
            <ac:spMk id="15" creationId="{C3D25154-9EF7-4C33-9AAC-7B3BE089FE0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941871440" sldId="256"/>
            <ac:spMk id="17" creationId="{1604E8C0-C927-4C06-A96A-BF3323BA76D2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941871440" sldId="256"/>
            <ac:grpSpMk id="19" creationId="{9DCECFD5-4C30-4892-9FF0-540E17955A55}"/>
          </ac:grpSpMkLst>
        </pc:grpChg>
      </pc:sldChg>
      <pc:sldChg chg="delSp modSp del mod delDesignElem">
        <pc:chgData name="Pararajasingam, Pavalaxan (Sri Lanka)" userId="85927cab-f6e5-4528-82db-dafd10c7d3fd" providerId="ADAL" clId="{1651B5EB-F906-459B-A133-BB542F17B254}" dt="2024-05-12T17:11:25.633" v="39" actId="47"/>
        <pc:sldMkLst>
          <pc:docMk/>
          <pc:sldMk cId="2517121953" sldId="257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17121953" sldId="257"/>
            <ac:spMk id="31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17121953" sldId="257"/>
            <ac:spMk id="32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17121953" sldId="257"/>
            <ac:spMk id="33" creationId="{6A685C77-4E84-486A-9AE5-F3635BE98EFB}"/>
          </ac:spMkLst>
        </pc:spChg>
        <pc:spChg chg="mod">
          <ac:chgData name="Pararajasingam, Pavalaxan (Sri Lanka)" userId="85927cab-f6e5-4528-82db-dafd10c7d3fd" providerId="ADAL" clId="{1651B5EB-F906-459B-A133-BB542F17B254}" dt="2024-05-12T17:11:23.551" v="38" actId="6549"/>
          <ac:spMkLst>
            <pc:docMk/>
            <pc:sldMk cId="2517121953" sldId="257"/>
            <ac:spMk id="34" creationId="{AED94CC7-28C9-4B0D-BD41-6FB160FC551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17121953" sldId="257"/>
            <ac:spMk id="35" creationId="{E55C1C3E-5158-47F3-8FD9-14B22C3E6EAD}"/>
          </ac:spMkLst>
        </pc:spChg>
      </pc:sldChg>
      <pc:sldChg chg="delSp modSp mod setBg delDesignElem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1651B5EB-F906-459B-A133-BB542F17B254}" dt="2024-05-12T17:11:38.200" v="61" actId="20577"/>
          <ac:spMkLst>
            <pc:docMk/>
            <pc:sldMk cId="4211395064" sldId="26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1651B5EB-F906-459B-A133-BB542F17B254}" dt="2024-05-12T17:11:44.470" v="62" actId="6549"/>
          <ac:spMkLst>
            <pc:docMk/>
            <pc:sldMk cId="4211395064" sldId="260"/>
            <ac:spMk id="3" creationId="{AED94CC7-28C9-4B0D-BD41-6FB160FC551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5" creationId="{E009DD9B-5EE2-4C0D-8B2B-351C8C10220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6" creationId="{E720DB99-7745-4E75-9D96-AAB6D55C531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7" creationId="{D68803C4-E159-4360-B7BB-74205C8F782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9" creationId="{504B0465-3B07-49BF-BEA7-D81476246293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11" creationId="{49B7FFA5-14CB-4A4F-9BCC-CA3AA5D9D276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211395064" sldId="260"/>
            <ac:spMk id="13" creationId="{04E48745-7512-4EC2-9E20-9092D12150CA}"/>
          </ac:spMkLst>
        </pc:spChg>
      </pc:sldChg>
      <pc:sldChg chg="modSp del">
        <pc:chgData name="Pararajasingam, Pavalaxan (Sri Lanka)" userId="85927cab-f6e5-4528-82db-dafd10c7d3fd" providerId="ADAL" clId="{1651B5EB-F906-459B-A133-BB542F17B254}" dt="2024-05-12T17:11:54.996" v="68" actId="47"/>
        <pc:sldMkLst>
          <pc:docMk/>
          <pc:sldMk cId="973784815" sldId="263"/>
        </pc:sldMkLst>
        <pc:spChg chg="mod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973784815" sldId="263"/>
            <ac:spMk id="2" creationId="{C2D5470C-5303-4CBB-B855-B56E21E29D92}"/>
          </ac:spMkLst>
        </pc:spChg>
      </pc:sldChg>
      <pc:sldChg chg="modSp del">
        <pc:chgData name="Pararajasingam, Pavalaxan (Sri Lanka)" userId="85927cab-f6e5-4528-82db-dafd10c7d3fd" providerId="ADAL" clId="{1651B5EB-F906-459B-A133-BB542F17B254}" dt="2024-05-12T17:11:55.429" v="69" actId="47"/>
        <pc:sldMkLst>
          <pc:docMk/>
          <pc:sldMk cId="2362028617" sldId="264"/>
        </pc:sldMkLst>
        <pc:spChg chg="mod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362028617" sldId="264"/>
            <ac:spMk id="2" creationId="{C2D5470C-5303-4CBB-B855-B56E21E29D92}"/>
          </ac:spMkLst>
        </pc:spChg>
      </pc:sldChg>
      <pc:sldChg chg="delSp modSp del mod delDesignElem">
        <pc:chgData name="Pararajasingam, Pavalaxan (Sri Lanka)" userId="85927cab-f6e5-4528-82db-dafd10c7d3fd" providerId="ADAL" clId="{1651B5EB-F906-459B-A133-BB542F17B254}" dt="2024-05-12T17:11:52.583" v="63" actId="47"/>
        <pc:sldMkLst>
          <pc:docMk/>
          <pc:sldMk cId="668591022" sldId="266"/>
        </pc:sldMkLst>
        <pc:spChg chg="mod">
          <ac:chgData name="Pararajasingam, Pavalaxan (Sri Lanka)" userId="85927cab-f6e5-4528-82db-dafd10c7d3fd" providerId="ADAL" clId="{1651B5EB-F906-459B-A133-BB542F17B254}" dt="2024-05-12T17:09:35.692" v="27" actId="27636"/>
          <ac:spMkLst>
            <pc:docMk/>
            <pc:sldMk cId="668591022" sldId="266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15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16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17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19" creationId="{0680B5D0-24EC-465A-A0E6-C4DF951E0043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20" creationId="{30BF1B50-A83E-4ED6-A2AA-C943C1F89F8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21" creationId="{1F31E8B2-210B-4B90-83BB-3B180732EF3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68591022" sldId="266"/>
            <ac:spMk id="2122" creationId="{6B387409-2B98-40F8-A65F-EF7CF989512F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668591022" sldId="266"/>
            <ac:grpSpMk id="2118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668591022" sldId="266"/>
            <ac:grpSpMk id="2123" creationId="{C9E5F284-A588-4AE7-A36D-1C93E4FD0241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1:52.906" v="64" actId="47"/>
        <pc:sldMkLst>
          <pc:docMk/>
          <pc:sldMk cId="2410627073" sldId="268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410627073" sldId="268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410627073" sldId="268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410627073" sldId="268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410627073" sldId="268"/>
            <ac:spMk id="9" creationId="{E55C1C3E-5158-47F3-8FD9-14B22C3E6EAD}"/>
          </ac:spMkLst>
        </pc:spChg>
      </pc:sldChg>
      <pc:sldChg chg="delSp del delDesignElem">
        <pc:chgData name="Pararajasingam, Pavalaxan (Sri Lanka)" userId="85927cab-f6e5-4528-82db-dafd10c7d3fd" providerId="ADAL" clId="{1651B5EB-F906-459B-A133-BB542F17B254}" dt="2024-05-12T17:11:55.761" v="70" actId="47"/>
        <pc:sldMkLst>
          <pc:docMk/>
          <pc:sldMk cId="3617245008" sldId="272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88" creationId="{CCFB0F09-9A6D-4393-94DE-D19BB32FF3B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89" creationId="{2550AE69-AC86-4188-83E5-A856C4F1DCFF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0" creationId="{C1A8FF86-3729-44D9-9029-E0816A7E245C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1" creationId="{EC4CA156-2C9D-4F0C-B229-88D8B5E17BCF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5" creationId="{D7361ED3-EBE5-4EFC-8DA3-D0CE4BF2F4B1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7" creationId="{5C28659E-412C-4600-B45E-BAE370BC24B9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8" creationId="{55BE2824-A619-43D4-8CEE-814E76EACEFF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617245008" sldId="272"/>
            <ac:spMk id="10299" creationId="{7F757314-8028-429F-A691-15514DF1133C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617245008" sldId="272"/>
            <ac:grpSpMk id="10292" creationId="{A924F705-30C0-4ED8-9364-62609FAD44D2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617245008" sldId="272"/>
            <ac:grpSpMk id="10296" creationId="{85105087-7F16-4C94-837C-C45445116665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2:00.266" v="74" actId="47"/>
        <pc:sldMkLst>
          <pc:docMk/>
          <pc:sldMk cId="45934627" sldId="273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45934627" sldId="273"/>
            <ac:spMk id="13" creationId="{F3AF35CD-DA30-4E34-B0F3-32C27766DA05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45934627" sldId="273"/>
            <ac:grpSpMk id="15" creationId="{BCFC42DC-2C46-47C4-BC61-530557385DBD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2:00.629" v="75" actId="47"/>
        <pc:sldMkLst>
          <pc:docMk/>
          <pc:sldMk cId="1245498184" sldId="277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245498184" sldId="277"/>
            <ac:spMk id="10" creationId="{F3AF35CD-DA30-4E34-B0F3-32C27766DA05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1245498184" sldId="277"/>
            <ac:grpSpMk id="11" creationId="{BCFC42DC-2C46-47C4-BC61-530557385DBD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2:01.229" v="76" actId="47"/>
        <pc:sldMkLst>
          <pc:docMk/>
          <pc:sldMk cId="2251848136" sldId="278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251848136" sldId="278"/>
            <ac:spMk id="13" creationId="{F3AF35CD-DA30-4E34-B0F3-32C27766DA05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2251848136" sldId="278"/>
            <ac:grpSpMk id="15" creationId="{BCFC42DC-2C46-47C4-BC61-530557385DBD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1:59.757" v="73" actId="47"/>
        <pc:sldMkLst>
          <pc:docMk/>
          <pc:sldMk cId="2058837875" sldId="279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58837875" sldId="279"/>
            <ac:spMk id="10" creationId="{F3AF35CD-DA30-4E34-B0F3-32C27766DA05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2058837875" sldId="279"/>
            <ac:grpSpMk id="11" creationId="{BCFC42DC-2C46-47C4-BC61-530557385DBD}"/>
          </ac:grpSpMkLst>
        </pc:grpChg>
      </pc:sldChg>
      <pc:sldChg chg="delSp setBg delDesignElem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2013423552" sldId="280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13423552" sldId="280"/>
            <ac:spMk id="60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13423552" sldId="280"/>
            <ac:spMk id="61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13423552" sldId="280"/>
            <ac:spMk id="62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13423552" sldId="280"/>
            <ac:spMk id="66" creationId="{80E61E04-3F7C-42DE-ABE7-D3F7E349C2EF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013423552" sldId="280"/>
            <ac:spMk id="68" creationId="{2B036F7E-6C8A-4549-99EF-9958C587C8B7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2013423552" sldId="280"/>
            <ac:grpSpMk id="64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2013423552" sldId="280"/>
            <ac:grpSpMk id="72" creationId="{75EE15D0-BDD3-4CA6-B5DC-159D83FA6BC4}"/>
          </ac:grpSpMkLst>
        </pc:grpChg>
      </pc:sldChg>
      <pc:sldChg chg="modSp mod setBg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598397185" sldId="282"/>
        </pc:sldMkLst>
        <pc:spChg chg="mod">
          <ac:chgData name="Pararajasingam, Pavalaxan (Sri Lanka)" userId="85927cab-f6e5-4528-82db-dafd10c7d3fd" providerId="ADAL" clId="{1651B5EB-F906-459B-A133-BB542F17B254}" dt="2024-05-12T17:09:35.708" v="28" actId="27636"/>
          <ac:spMkLst>
            <pc:docMk/>
            <pc:sldMk cId="598397185" sldId="282"/>
            <ac:spMk id="3" creationId="{4C0E7B64-F7AF-417C-94D8-EC4C4D4D707D}"/>
          </ac:spMkLst>
        </pc:spChg>
      </pc:sldChg>
      <pc:sldChg chg="modSp mod setBg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1667911014" sldId="283"/>
        </pc:sldMkLst>
        <pc:spChg chg="mod">
          <ac:chgData name="Pararajasingam, Pavalaxan (Sri Lanka)" userId="85927cab-f6e5-4528-82db-dafd10c7d3fd" providerId="ADAL" clId="{1651B5EB-F906-459B-A133-BB542F17B254}" dt="2024-05-12T17:09:35.724" v="29" actId="27636"/>
          <ac:spMkLst>
            <pc:docMk/>
            <pc:sldMk cId="1667911014" sldId="283"/>
            <ac:spMk id="3" creationId="{4C0E7B64-F7AF-417C-94D8-EC4C4D4D707D}"/>
          </ac:spMkLst>
        </pc:spChg>
      </pc:sldChg>
      <pc:sldChg chg="delSp setBg delDesignElem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3293923238" sldId="284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44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45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46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48" creationId="{FF0965A7-524A-44F1-B044-48411EA4FD8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49" creationId="{58EE5433-7B78-4432-965F-8790C3F425B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50" creationId="{8F7AAA96-ECD9-48EA-B942-1172BB519BB0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93923238" sldId="284"/>
            <ac:spMk id="7251" creationId="{248BD5A8-902E-46F3-9C9F-F939987C5E32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293923238" sldId="284"/>
            <ac:grpSpMk id="7247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293923238" sldId="284"/>
            <ac:grpSpMk id="7252" creationId="{3800B863-FA71-4FFB-9F30-56E95B0D3DF0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1:54.717" v="67" actId="47"/>
        <pc:sldMkLst>
          <pc:docMk/>
          <pc:sldMk cId="1041004432" sldId="285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041004432" sldId="285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041004432" sldId="285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041004432" sldId="285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041004432" sldId="285"/>
            <ac:spMk id="9" creationId="{E55C1C3E-5158-47F3-8FD9-14B22C3E6EAD}"/>
          </ac:spMkLst>
        </pc:spChg>
      </pc:sldChg>
      <pc:sldChg chg="delSp del delDesignElem">
        <pc:chgData name="Pararajasingam, Pavalaxan (Sri Lanka)" userId="85927cab-f6e5-4528-82db-dafd10c7d3fd" providerId="ADAL" clId="{1651B5EB-F906-459B-A133-BB542F17B254}" dt="2024-05-12T17:11:53.956" v="66" actId="47"/>
        <pc:sldMkLst>
          <pc:docMk/>
          <pc:sldMk cId="3243481646" sldId="286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43481646" sldId="286"/>
            <ac:spMk id="1035" creationId="{7045633D-7FA7-4D93-8E45-D385B582A1F1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43481646" sldId="286"/>
            <ac:spMk id="1037" creationId="{82532B9D-ADFC-4AEF-97D4-9FC87BB61E31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243481646" sldId="286"/>
            <ac:grpSpMk id="1031" creationId="{2A313B03-D361-4EC9-AF52-0B3C1C92C26D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1:58.878" v="72" actId="47"/>
        <pc:sldMkLst>
          <pc:docMk/>
          <pc:sldMk cId="566185591" sldId="287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566185591" sldId="287"/>
            <ac:spMk id="11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566185591" sldId="287"/>
            <ac:spMk id="13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566185591" sldId="287"/>
            <ac:spMk id="15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566185591" sldId="287"/>
            <ac:spMk id="17" creationId="{E55C1C3E-5158-47F3-8FD9-14B22C3E6EAD}"/>
          </ac:spMkLst>
        </pc:spChg>
      </pc:sldChg>
      <pc:sldChg chg="delSp del delDesignElem">
        <pc:chgData name="Pararajasingam, Pavalaxan (Sri Lanka)" userId="85927cab-f6e5-4528-82db-dafd10c7d3fd" providerId="ADAL" clId="{1651B5EB-F906-459B-A133-BB542F17B254}" dt="2024-05-12T17:11:56.616" v="71" actId="47"/>
        <pc:sldMkLst>
          <pc:docMk/>
          <pc:sldMk cId="3287150842" sldId="289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287150842" sldId="289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287150842" sldId="289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287150842" sldId="289"/>
            <ac:grpSpMk id="10265" creationId="{C9E5F284-A588-4AE7-A36D-1C93E4FD0241}"/>
          </ac:grpSpMkLst>
        </pc:grpChg>
      </pc:sldChg>
      <pc:sldChg chg="delSp del delDesignElem">
        <pc:chgData name="Pararajasingam, Pavalaxan (Sri Lanka)" userId="85927cab-f6e5-4528-82db-dafd10c7d3fd" providerId="ADAL" clId="{1651B5EB-F906-459B-A133-BB542F17B254}" dt="2024-05-12T17:12:02.801" v="77" actId="47"/>
        <pc:sldMkLst>
          <pc:docMk/>
          <pc:sldMk cId="3870967224" sldId="291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870967224" sldId="291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870967224" sldId="291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3870967224" sldId="291"/>
            <ac:grpSpMk id="10265" creationId="{C9E5F284-A588-4AE7-A36D-1C93E4FD0241}"/>
          </ac:grpSpMkLst>
        </pc:grpChg>
      </pc:sldChg>
      <pc:sldChg chg="delSp del setBg delDesignElem">
        <pc:chgData name="Pararajasingam, Pavalaxan (Sri Lanka)" userId="85927cab-f6e5-4528-82db-dafd10c7d3fd" providerId="ADAL" clId="{1651B5EB-F906-459B-A133-BB542F17B254}" dt="2024-05-12T17:12:26.029" v="81" actId="47"/>
        <pc:sldMkLst>
          <pc:docMk/>
          <pc:sldMk cId="192245795" sldId="292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92245795" sldId="292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192245795" sldId="292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1651B5EB-F906-459B-A133-BB542F17B254}" dt="2024-05-12T17:09:35.608" v="25"/>
          <ac:grpSpMkLst>
            <pc:docMk/>
            <pc:sldMk cId="192245795" sldId="292"/>
            <ac:grpSpMk id="10265" creationId="{C9E5F284-A588-4AE7-A36D-1C93E4FD0241}"/>
          </ac:grpSpMkLst>
        </pc:grpChg>
      </pc:sldChg>
      <pc:sldChg chg="delSp setBg delDesignElem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357660032" sldId="294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57660032" sldId="294"/>
            <ac:spMk id="5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57660032" sldId="294"/>
            <ac:spMk id="6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57660032" sldId="294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357660032" sldId="294"/>
            <ac:spMk id="14" creationId="{E55C1C3E-5158-47F3-8FD9-14B22C3E6EAD}"/>
          </ac:spMkLst>
        </pc:spChg>
      </pc:sldChg>
      <pc:sldChg chg="delSp modSp setBg delDesignElem">
        <pc:chgData name="Pararajasingam, Pavalaxan (Sri Lanka)" userId="85927cab-f6e5-4528-82db-dafd10c7d3fd" providerId="ADAL" clId="{1651B5EB-F906-459B-A133-BB542F17B254}" dt="2024-05-12T17:15:29.729" v="82" actId="404"/>
        <pc:sldMkLst>
          <pc:docMk/>
          <pc:sldMk cId="1257209943" sldId="295"/>
        </pc:sldMkLst>
        <pc:spChg chg="mod">
          <ac:chgData name="Pararajasingam, Pavalaxan (Sri Lanka)" userId="85927cab-f6e5-4528-82db-dafd10c7d3fd" providerId="ADAL" clId="{1651B5EB-F906-459B-A133-BB542F17B254}" dt="2024-05-12T17:15:29.729" v="82" actId="404"/>
          <ac:spMkLst>
            <pc:docMk/>
            <pc:sldMk cId="1257209943" sldId="295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257209943" sldId="295"/>
            <ac:spMk id="5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257209943" sldId="295"/>
            <ac:spMk id="6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257209943" sldId="295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257209943" sldId="295"/>
            <ac:spMk id="14" creationId="{E55C1C3E-5158-47F3-8FD9-14B22C3E6EAD}"/>
          </ac:spMkLst>
        </pc:spChg>
      </pc:sldChg>
      <pc:sldChg chg="delSp modSp setBg delDesignElem">
        <pc:chgData name="Pararajasingam, Pavalaxan (Sri Lanka)" userId="85927cab-f6e5-4528-82db-dafd10c7d3fd" providerId="ADAL" clId="{1651B5EB-F906-459B-A133-BB542F17B254}" dt="2024-05-12T17:15:34.831" v="83" actId="404"/>
        <pc:sldMkLst>
          <pc:docMk/>
          <pc:sldMk cId="1439042004" sldId="296"/>
        </pc:sldMkLst>
        <pc:spChg chg="mod">
          <ac:chgData name="Pararajasingam, Pavalaxan (Sri Lanka)" userId="85927cab-f6e5-4528-82db-dafd10c7d3fd" providerId="ADAL" clId="{1651B5EB-F906-459B-A133-BB542F17B254}" dt="2024-05-12T17:15:34.831" v="83" actId="404"/>
          <ac:spMkLst>
            <pc:docMk/>
            <pc:sldMk cId="1439042004" sldId="296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439042004" sldId="296"/>
            <ac:spMk id="5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439042004" sldId="296"/>
            <ac:spMk id="6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439042004" sldId="296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1439042004" sldId="296"/>
            <ac:spMk id="14" creationId="{E55C1C3E-5158-47F3-8FD9-14B22C3E6EAD}"/>
          </ac:spMkLst>
        </pc:spChg>
      </pc:sldChg>
      <pc:sldChg chg="delSp modSp mod setBg delDesignElem">
        <pc:chgData name="Pararajasingam, Pavalaxan (Sri Lanka)" userId="85927cab-f6e5-4528-82db-dafd10c7d3fd" providerId="ADAL" clId="{1651B5EB-F906-459B-A133-BB542F17B254}" dt="2024-05-12T17:12:17.960" v="80"/>
        <pc:sldMkLst>
          <pc:docMk/>
          <pc:sldMk cId="250689566" sldId="297"/>
        </pc:sldMkLst>
        <pc:spChg chg="mod">
          <ac:chgData name="Pararajasingam, Pavalaxan (Sri Lanka)" userId="85927cab-f6e5-4528-82db-dafd10c7d3fd" providerId="ADAL" clId="{1651B5EB-F906-459B-A133-BB542F17B254}" dt="2024-05-12T17:09:35.724" v="30" actId="27636"/>
          <ac:spMkLst>
            <pc:docMk/>
            <pc:sldMk cId="250689566" sldId="297"/>
            <ac:spMk id="3" creationId="{43BDA545-2B41-43C5-9166-ED2543880DC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0689566" sldId="297"/>
            <ac:spMk id="5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0689566" sldId="297"/>
            <ac:spMk id="6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0689566" sldId="297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250689566" sldId="297"/>
            <ac:spMk id="14" creationId="{E55C1C3E-5158-47F3-8FD9-14B22C3E6EAD}"/>
          </ac:spMkLst>
        </pc:spChg>
      </pc:sldChg>
      <pc:sldChg chg="modSp add mod">
        <pc:chgData name="Pararajasingam, Pavalaxan (Sri Lanka)" userId="85927cab-f6e5-4528-82db-dafd10c7d3fd" providerId="ADAL" clId="{1651B5EB-F906-459B-A133-BB542F17B254}" dt="2024-05-13T02:58:15.487" v="303" actId="27636"/>
        <pc:sldMkLst>
          <pc:docMk/>
          <pc:sldMk cId="576503208" sldId="298"/>
        </pc:sldMkLst>
        <pc:spChg chg="mod">
          <ac:chgData name="Pararajasingam, Pavalaxan (Sri Lanka)" userId="85927cab-f6e5-4528-82db-dafd10c7d3fd" providerId="ADAL" clId="{1651B5EB-F906-459B-A133-BB542F17B254}" dt="2024-05-13T02:58:15.487" v="303" actId="27636"/>
          <ac:spMkLst>
            <pc:docMk/>
            <pc:sldMk cId="576503208" sldId="298"/>
            <ac:spMk id="3" creationId="{4C0E7B64-F7AF-417C-94D8-EC4C4D4D707D}"/>
          </ac:spMkLst>
        </pc:spChg>
      </pc:sldChg>
      <pc:sldChg chg="addSp delSp modSp new del mod setBg">
        <pc:chgData name="Pararajasingam, Pavalaxan (Sri Lanka)" userId="85927cab-f6e5-4528-82db-dafd10c7d3fd" providerId="ADAL" clId="{1651B5EB-F906-459B-A133-BB542F17B254}" dt="2024-05-13T03:00:45.265" v="325" actId="47"/>
        <pc:sldMkLst>
          <pc:docMk/>
          <pc:sldMk cId="684301506" sldId="299"/>
        </pc:sldMkLst>
        <pc:spChg chg="del">
          <ac:chgData name="Pararajasingam, Pavalaxan (Sri Lanka)" userId="85927cab-f6e5-4528-82db-dafd10c7d3fd" providerId="ADAL" clId="{1651B5EB-F906-459B-A133-BB542F17B254}" dt="2024-05-13T03:00:03.968" v="305" actId="478"/>
          <ac:spMkLst>
            <pc:docMk/>
            <pc:sldMk cId="684301506" sldId="299"/>
            <ac:spMk id="2" creationId="{BBD364B2-6013-9594-B4DC-F241F6EE1BD6}"/>
          </ac:spMkLst>
        </pc:spChg>
        <pc:spChg chg="del">
          <ac:chgData name="Pararajasingam, Pavalaxan (Sri Lanka)" userId="85927cab-f6e5-4528-82db-dafd10c7d3fd" providerId="ADAL" clId="{1651B5EB-F906-459B-A133-BB542F17B254}" dt="2024-05-13T03:00:05.875" v="306" actId="478"/>
          <ac:spMkLst>
            <pc:docMk/>
            <pc:sldMk cId="684301506" sldId="299"/>
            <ac:spMk id="3" creationId="{E59575EA-0657-179F-974C-073D89E00E2A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7.797" v="312" actId="26606"/>
          <ac:spMkLst>
            <pc:docMk/>
            <pc:sldMk cId="684301506" sldId="299"/>
            <ac:spMk id="9" creationId="{32BC26D8-82FB-445E-AA49-62A77D7C1EE0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7.797" v="312" actId="26606"/>
          <ac:spMkLst>
            <pc:docMk/>
            <pc:sldMk cId="684301506" sldId="299"/>
            <ac:spMk id="11" creationId="{CB44330D-EA18-4254-AA95-EB49948539B8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3" creationId="{29FDB030-9B49-4CED-8CCD-4D99382388AC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4" creationId="{F3060C83-F051-4F0E-ABAD-AA0DFC48B218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5" creationId="{3783CA14-24A1-485C-8B30-D6A5D87987AD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6" creationId="{83C98ABE-055B-441F-B07E-44F97F083C39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7" creationId="{9A97C86A-04D6-40F7-AE84-31AB43E6A846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19" creationId="{FF9F2414-84E8-453E-B1F3-389FDE8192D9}"/>
          </ac:spMkLst>
        </pc:spChg>
        <pc:spChg chg="add del">
          <ac:chgData name="Pararajasingam, Pavalaxan (Sri Lanka)" userId="85927cab-f6e5-4528-82db-dafd10c7d3fd" providerId="ADAL" clId="{1651B5EB-F906-459B-A133-BB542F17B254}" dt="2024-05-13T03:00:19.346" v="314" actId="26606"/>
          <ac:spMkLst>
            <pc:docMk/>
            <pc:sldMk cId="684301506" sldId="299"/>
            <ac:spMk id="21" creationId="{3ECA69A1-7536-43AC-85EF-C7106179F5ED}"/>
          </ac:spMkLst>
        </pc:spChg>
        <pc:picChg chg="add del mod">
          <ac:chgData name="Pararajasingam, Pavalaxan (Sri Lanka)" userId="85927cab-f6e5-4528-82db-dafd10c7d3fd" providerId="ADAL" clId="{1651B5EB-F906-459B-A133-BB542F17B254}" dt="2024-05-13T03:00:27.479" v="318" actId="21"/>
          <ac:picMkLst>
            <pc:docMk/>
            <pc:sldMk cId="684301506" sldId="299"/>
            <ac:picMk id="4" creationId="{CB23D93F-7690-95B3-3E95-398751D0E51D}"/>
          </ac:picMkLst>
        </pc:picChg>
      </pc:sldChg>
      <pc:sldChg chg="delSp del delDesignElem">
        <pc:chgData name="Pararajasingam, Pavalaxan (Sri Lanka)" userId="85927cab-f6e5-4528-82db-dafd10c7d3fd" providerId="ADAL" clId="{1651B5EB-F906-459B-A133-BB542F17B254}" dt="2024-05-12T17:11:53.122" v="65" actId="47"/>
        <pc:sldMkLst>
          <pc:docMk/>
          <pc:sldMk cId="618092057" sldId="300"/>
        </pc:sldMkLst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18092057" sldId="300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18092057" sldId="300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18092057" sldId="300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1651B5EB-F906-459B-A133-BB542F17B254}" dt="2024-05-12T17:09:35.608" v="25"/>
          <ac:spMkLst>
            <pc:docMk/>
            <pc:sldMk cId="618092057" sldId="300"/>
            <ac:spMk id="9" creationId="{E55C1C3E-5158-47F3-8FD9-14B22C3E6EAD}"/>
          </ac:spMkLst>
        </pc:spChg>
      </pc:sldChg>
      <pc:sldChg chg="addSp delSp modSp add mod delAnim">
        <pc:chgData name="Pararajasingam, Pavalaxan (Sri Lanka)" userId="85927cab-f6e5-4528-82db-dafd10c7d3fd" providerId="ADAL" clId="{1651B5EB-F906-459B-A133-BB542F17B254}" dt="2024-05-13T03:00:41.942" v="324" actId="14100"/>
        <pc:sldMkLst>
          <pc:docMk/>
          <pc:sldMk cId="806413255" sldId="300"/>
        </pc:sldMkLst>
        <pc:spChg chg="del">
          <ac:chgData name="Pararajasingam, Pavalaxan (Sri Lanka)" userId="85927cab-f6e5-4528-82db-dafd10c7d3fd" providerId="ADAL" clId="{1651B5EB-F906-459B-A133-BB542F17B254}" dt="2024-05-13T03:00:32.909" v="320" actId="478"/>
          <ac:spMkLst>
            <pc:docMk/>
            <pc:sldMk cId="806413255" sldId="300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1651B5EB-F906-459B-A133-BB542F17B254}" dt="2024-05-13T03:00:31.241" v="319" actId="478"/>
          <ac:spMkLst>
            <pc:docMk/>
            <pc:sldMk cId="806413255" sldId="300"/>
            <ac:spMk id="3" creationId="{43BDA545-2B41-43C5-9166-ED2543880DC2}"/>
          </ac:spMkLst>
        </pc:spChg>
        <pc:spChg chg="add del mod">
          <ac:chgData name="Pararajasingam, Pavalaxan (Sri Lanka)" userId="85927cab-f6e5-4528-82db-dafd10c7d3fd" providerId="ADAL" clId="{1651B5EB-F906-459B-A133-BB542F17B254}" dt="2024-05-13T03:00:36.031" v="321" actId="478"/>
          <ac:spMkLst>
            <pc:docMk/>
            <pc:sldMk cId="806413255" sldId="300"/>
            <ac:spMk id="5" creationId="{0E7980B2-DD7E-2D4B-1465-C93F068F3AEF}"/>
          </ac:spMkLst>
        </pc:spChg>
        <pc:picChg chg="add mod">
          <ac:chgData name="Pararajasingam, Pavalaxan (Sri Lanka)" userId="85927cab-f6e5-4528-82db-dafd10c7d3fd" providerId="ADAL" clId="{1651B5EB-F906-459B-A133-BB542F17B254}" dt="2024-05-13T03:00:41.942" v="324" actId="14100"/>
          <ac:picMkLst>
            <pc:docMk/>
            <pc:sldMk cId="806413255" sldId="300"/>
            <ac:picMk id="6" creationId="{CB23D93F-7690-95B3-3E95-398751D0E51D}"/>
          </ac:picMkLst>
        </pc:picChg>
      </pc:sldChg>
      <pc:sldChg chg="modSp add">
        <pc:chgData name="Pararajasingam, Pavalaxan (Sri Lanka)" userId="85927cab-f6e5-4528-82db-dafd10c7d3fd" providerId="ADAL" clId="{1651B5EB-F906-459B-A133-BB542F17B254}" dt="2024-05-19T16:37:54.376" v="340" actId="20577"/>
        <pc:sldMkLst>
          <pc:docMk/>
          <pc:sldMk cId="694716746" sldId="301"/>
        </pc:sldMkLst>
        <pc:spChg chg="mod">
          <ac:chgData name="Pararajasingam, Pavalaxan (Sri Lanka)" userId="85927cab-f6e5-4528-82db-dafd10c7d3fd" providerId="ADAL" clId="{1651B5EB-F906-459B-A133-BB542F17B254}" dt="2024-05-19T16:37:54.376" v="340" actId="20577"/>
          <ac:spMkLst>
            <pc:docMk/>
            <pc:sldMk cId="694716746" sldId="301"/>
            <ac:spMk id="2" creationId="{7D86FF87-956E-42D1-A36B-B09F34A2B178}"/>
          </ac:spMkLst>
        </pc:spChg>
      </pc:sldChg>
      <pc:sldChg chg="add del">
        <pc:chgData name="Pararajasingam, Pavalaxan (Sri Lanka)" userId="85927cab-f6e5-4528-82db-dafd10c7d3fd" providerId="ADAL" clId="{1651B5EB-F906-459B-A133-BB542F17B254}" dt="2024-05-12T17:09:23.957" v="1" actId="47"/>
        <pc:sldMkLst>
          <pc:docMk/>
          <pc:sldMk cId="2165464215" sldId="308"/>
        </pc:sldMkLst>
      </pc:sldChg>
    </pc:docChg>
  </pc:docChgLst>
  <pc:docChgLst>
    <pc:chgData name="Pararajasingam, Pavalaxan (Sri Lanka)" userId="85927cab-f6e5-4528-82db-dafd10c7d3fd" providerId="ADAL" clId="{5C1947C6-21FB-45C5-9832-C607E0591E2E}"/>
    <pc:docChg chg="undo custSel addSld delSld modSld sldOrd">
      <pc:chgData name="Pararajasingam, Pavalaxan (Sri Lanka)" userId="85927cab-f6e5-4528-82db-dafd10c7d3fd" providerId="ADAL" clId="{5C1947C6-21FB-45C5-9832-C607E0591E2E}" dt="2022-07-22T16:27:06.615" v="2489" actId="20577"/>
      <pc:docMkLst>
        <pc:docMk/>
      </pc:docMkLst>
      <pc:sldChg chg="addSp delSp modSp mod setBg setClrOvrMap delDesignElem">
        <pc:chgData name="Pararajasingam, Pavalaxan (Sri Lanka)" userId="85927cab-f6e5-4528-82db-dafd10c7d3fd" providerId="ADAL" clId="{5C1947C6-21FB-45C5-9832-C607E0591E2E}" dt="2022-06-18T02:11:25.028" v="377" actId="403"/>
        <pc:sldMkLst>
          <pc:docMk/>
          <pc:sldMk cId="941871440" sldId="256"/>
        </pc:sldMkLst>
        <pc:spChg chg="mod ord">
          <ac:chgData name="Pararajasingam, Pavalaxan (Sri Lanka)" userId="85927cab-f6e5-4528-82db-dafd10c7d3fd" providerId="ADAL" clId="{5C1947C6-21FB-45C5-9832-C607E0591E2E}" dt="2022-06-18T02:11:19.205" v="375" actId="404"/>
          <ac:spMkLst>
            <pc:docMk/>
            <pc:sldMk cId="941871440" sldId="256"/>
            <ac:spMk id="2" creationId="{7D86FF87-956E-42D1-A36B-B09F34A2B178}"/>
          </ac:spMkLst>
        </pc:spChg>
        <pc:spChg chg="mod">
          <ac:chgData name="Pararajasingam, Pavalaxan (Sri Lanka)" userId="85927cab-f6e5-4528-82db-dafd10c7d3fd" providerId="ADAL" clId="{5C1947C6-21FB-45C5-9832-C607E0591E2E}" dt="2022-06-18T02:11:25.028" v="377" actId="403"/>
          <ac:spMkLst>
            <pc:docMk/>
            <pc:sldMk cId="941871440" sldId="256"/>
            <ac:spMk id="3" creationId="{904AB952-1A84-4425-AC43-F276FF70B1D3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06.228" v="8" actId="26606"/>
          <ac:spMkLst>
            <pc:docMk/>
            <pc:sldMk cId="941871440" sldId="256"/>
            <ac:spMk id="5" creationId="{E8035907-EB9C-4E11-8A9B-D25B0AD8D749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8" creationId="{9179DE42-5613-4B35-A1E6-6CCBAA13C743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06.228" v="8" actId="26606"/>
          <ac:spMkLst>
            <pc:docMk/>
            <pc:sldMk cId="941871440" sldId="256"/>
            <ac:spMk id="9" creationId="{D9C69FA7-0958-4ED9-A0DF-E87A0C137BF5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4" creationId="{52FB45E9-914E-4471-AC87-E475CD51767D}"/>
          </ac:spMkLst>
        </pc:spChg>
        <pc:spChg chg="add">
          <ac:chgData name="Pararajasingam, Pavalaxan (Sri Lanka)" userId="85927cab-f6e5-4528-82db-dafd10c7d3fd" providerId="ADAL" clId="{5C1947C6-21FB-45C5-9832-C607E0591E2E}" dt="2022-06-17T09:58:06.260" v="9" actId="26606"/>
          <ac:spMkLst>
            <pc:docMk/>
            <pc:sldMk cId="941871440" sldId="256"/>
            <ac:spMk id="15" creationId="{C3D25154-9EF7-4C33-9AAC-7B3BE089FE0A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6" creationId="{C310626D-5743-49D4-8F7D-88C4F8F05774}"/>
          </ac:spMkLst>
        </pc:spChg>
        <pc:spChg chg="add">
          <ac:chgData name="Pararajasingam, Pavalaxan (Sri Lanka)" userId="85927cab-f6e5-4528-82db-dafd10c7d3fd" providerId="ADAL" clId="{5C1947C6-21FB-45C5-9832-C607E0591E2E}" dt="2022-06-17T09:58:06.260" v="9" actId="26606"/>
          <ac:spMkLst>
            <pc:docMk/>
            <pc:sldMk cId="941871440" sldId="256"/>
            <ac:spMk id="17" creationId="{1604E8C0-C927-4C06-A96A-BF3323BA76D2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8" creationId="{3C195FC1-B568-4C72-9902-34CB35DDD7A1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0" creationId="{EF2BDF77-362C-43F0-8CBB-A969EC2AE0C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2" creationId="{4BE96B01-3929-432D-B8C2-ADBCB74C2EF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4" creationId="{2A6FCDE6-CDE2-4C51-B18E-A95CFB67971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6" creationId="{9D2E8756-2465-473A-BA2A-2DB1D6224745}"/>
          </ac:spMkLst>
        </pc:spChg>
        <pc:grpChg chg="add del">
          <ac:chgData name="Pararajasingam, Pavalaxan (Sri Lanka)" userId="85927cab-f6e5-4528-82db-dafd10c7d3fd" providerId="ADAL" clId="{5C1947C6-21FB-45C5-9832-C607E0591E2E}" dt="2022-06-17T09:58:06.228" v="8" actId="26606"/>
          <ac:grpSpMkLst>
            <pc:docMk/>
            <pc:sldMk cId="941871440" sldId="256"/>
            <ac:grpSpMk id="6" creationId="{B4CFDD4A-4FA1-4CD9-90D5-E253C2040BA3}"/>
          </ac:grpSpMkLst>
        </pc:grpChg>
        <pc:grpChg chg="add">
          <ac:chgData name="Pararajasingam, Pavalaxan (Sri Lanka)" userId="85927cab-f6e5-4528-82db-dafd10c7d3fd" providerId="ADAL" clId="{5C1947C6-21FB-45C5-9832-C607E0591E2E}" dt="2022-06-17T09:58:06.260" v="9" actId="26606"/>
          <ac:grpSpMkLst>
            <pc:docMk/>
            <pc:sldMk cId="941871440" sldId="256"/>
            <ac:grpSpMk id="19" creationId="{9DCECFD5-4C30-4892-9FF0-540E17955A55}"/>
          </ac:grpSpMkLst>
        </pc:grpChg>
        <pc:cxnChg chg="del">
          <ac:chgData name="Pararajasingam, Pavalaxan (Sri Lanka)" userId="85927cab-f6e5-4528-82db-dafd10c7d3fd" providerId="ADAL" clId="{5C1947C6-21FB-45C5-9832-C607E0591E2E}" dt="2022-06-17T09:56:38.869" v="1"/>
          <ac:cxnSpMkLst>
            <pc:docMk/>
            <pc:sldMk cId="941871440" sldId="256"/>
            <ac:cxnSpMk id="10" creationId="{EB898B32-3891-4C3A-8F58-C5969D2E9033}"/>
          </ac:cxnSpMkLst>
        </pc:cxnChg>
        <pc:cxnChg chg="del">
          <ac:chgData name="Pararajasingam, Pavalaxan (Sri Lanka)" userId="85927cab-f6e5-4528-82db-dafd10c7d3fd" providerId="ADAL" clId="{5C1947C6-21FB-45C5-9832-C607E0591E2E}" dt="2022-06-17T09:56:38.869" v="1"/>
          <ac:cxnSpMkLst>
            <pc:docMk/>
            <pc:sldMk cId="941871440" sldId="256"/>
            <ac:cxnSpMk id="12" creationId="{4AE4806D-B8F9-4679-A68A-9BD21C01A301}"/>
          </ac:cxnSpMkLst>
        </pc:cxnChg>
      </pc:sldChg>
      <pc:sldChg chg="addSp delSp modSp mod setBg">
        <pc:chgData name="Pararajasingam, Pavalaxan (Sri Lanka)" userId="85927cab-f6e5-4528-82db-dafd10c7d3fd" providerId="ADAL" clId="{5C1947C6-21FB-45C5-9832-C607E0591E2E}" dt="2022-06-18T04:05:45.778" v="1282" actId="26606"/>
        <pc:sldMkLst>
          <pc:docMk/>
          <pc:sldMk cId="2517121953" sldId="257"/>
        </pc:sldMkLst>
        <pc:spChg chg="mo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" creationId="{AED94CC7-28C9-4B0D-BD41-6FB160FC5518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8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0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2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4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6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8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3" creationId="{3C06EAFD-0C69-4B3B-BEA7-E7E11DDF9C43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37.734" v="1279" actId="26606"/>
          <ac:spMkLst>
            <pc:docMk/>
            <pc:sldMk cId="2517121953" sldId="257"/>
            <ac:spMk id="24" creationId="{3FD711E9-7F79-40A9-8D9E-4AE293C154A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5" creationId="{A4066C89-42FB-4624-9AFE-3A31B36491B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6" creationId="{AED94CC7-28C9-4B0D-BD41-6FB160FC5518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7" creationId="{BA218FBC-B2D6-48CA-9289-C4110162EDAD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9" creationId="{2DED9084-49DA-4911-ACB7-5F9E4DEFA039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1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2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3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4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5" creationId="{E55C1C3E-5158-47F3-8FD9-14B22C3E6EAD}"/>
          </ac:spMkLst>
        </pc:spChg>
        <pc:graphicFrameChg chg="add del">
          <ac:chgData name="Pararajasingam, Pavalaxan (Sri Lanka)" userId="85927cab-f6e5-4528-82db-dafd10c7d3fd" providerId="ADAL" clId="{5C1947C6-21FB-45C5-9832-C607E0591E2E}" dt="2022-06-18T04:05:37.734" v="1279" actId="26606"/>
          <ac:graphicFrameMkLst>
            <pc:docMk/>
            <pc:sldMk cId="2517121953" sldId="257"/>
            <ac:graphicFrameMk id="20" creationId="{EDE3A81D-764A-637B-6F6C-191BC8EF040D}"/>
          </ac:graphicFrameMkLst>
        </pc:graphicFrameChg>
      </pc:sldChg>
      <pc:sldChg chg="addSp delSp modSp del mod setBg">
        <pc:chgData name="Pararajasingam, Pavalaxan (Sri Lanka)" userId="85927cab-f6e5-4528-82db-dafd10c7d3fd" providerId="ADAL" clId="{5C1947C6-21FB-45C5-9832-C607E0591E2E}" dt="2022-06-18T04:03:44.461" v="1275" actId="47"/>
        <pc:sldMkLst>
          <pc:docMk/>
          <pc:sldMk cId="2160363460" sldId="258"/>
        </pc:sldMkLst>
        <pc:spChg chg="mo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2" creationId="{72479245-F5B7-44E9-8DB7-A6B7358954E7}"/>
          </ac:spMkLst>
        </pc:spChg>
        <pc:spChg chg="mo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3" creationId="{14AB8D58-DFA9-42AD-8D26-19C7E9B9FB35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20.405" v="11" actId="26606"/>
          <ac:spMkLst>
            <pc:docMk/>
            <pc:sldMk cId="2160363460" sldId="258"/>
            <ac:spMk id="8" creationId="{5118BA95-03E7-41B7-B442-0AF8C0A7FF68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20.405" v="11" actId="26606"/>
          <ac:spMkLst>
            <pc:docMk/>
            <pc:sldMk cId="2160363460" sldId="258"/>
            <ac:spMk id="14" creationId="{AD9B3EAD-A2B3-42C4-927C-3455E3E69EE6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6" creationId="{3C06EAFD-0C69-4B3B-BEA7-E7E11DDF9C43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7" creationId="{A4066C89-42FB-4624-9AFE-3A31B36491B5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8" creationId="{BA218FBC-B2D6-48CA-9289-C4110162EDAD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9" creationId="{2DED9084-49DA-4911-ACB7-5F9E4DEFA039}"/>
          </ac:spMkLst>
        </pc:spChg>
        <pc:grpChg chg="add del">
          <ac:chgData name="Pararajasingam, Pavalaxan (Sri Lanka)" userId="85927cab-f6e5-4528-82db-dafd10c7d3fd" providerId="ADAL" clId="{5C1947C6-21FB-45C5-9832-C607E0591E2E}" dt="2022-06-17T09:58:20.405" v="11" actId="26606"/>
          <ac:grpSpMkLst>
            <pc:docMk/>
            <pc:sldMk cId="2160363460" sldId="258"/>
            <ac:grpSpMk id="10" creationId="{E799C3D5-7D55-4046-808C-F290F456D6EF}"/>
          </ac:grpSpMkLst>
        </pc:grpChg>
      </pc:sldChg>
      <pc:sldChg chg="addSp modSp del mod setBg">
        <pc:chgData name="Pararajasingam, Pavalaxan (Sri Lanka)" userId="85927cab-f6e5-4528-82db-dafd10c7d3fd" providerId="ADAL" clId="{5C1947C6-21FB-45C5-9832-C607E0591E2E}" dt="2022-06-18T04:03:46.509" v="1276" actId="47"/>
        <pc:sldMkLst>
          <pc:docMk/>
          <pc:sldMk cId="2330517469" sldId="259"/>
        </pc:sldMkLst>
        <pc:spChg chg="mo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2" creationId="{D23C5EED-53B9-4033-95B7-C54B6CD75075}"/>
          </ac:spMkLst>
        </pc:spChg>
        <pc:spChg chg="mo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3" creationId="{EC6AE9E4-7694-46D2-8AF2-04ACBAB5FC6E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8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0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2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4" creationId="{E55C1C3E-5158-47F3-8FD9-14B22C3E6EAD}"/>
          </ac:spMkLst>
        </pc:spChg>
      </pc:sldChg>
      <pc:sldChg chg="addSp delSp modSp add mod setBg delDesignElem">
        <pc:chgData name="Pararajasingam, Pavalaxan (Sri Lanka)" userId="85927cab-f6e5-4528-82db-dafd10c7d3fd" providerId="ADAL" clId="{5C1947C6-21FB-45C5-9832-C607E0591E2E}" dt="2022-07-22T16:27:06.615" v="2489" actId="20577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5C1947C6-21FB-45C5-9832-C607E0591E2E}" dt="2022-07-22T16:27:06.615" v="2489" actId="20577"/>
          <ac:spMkLst>
            <pc:docMk/>
            <pc:sldMk cId="4211395064" sldId="26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10:32.431" v="2472" actId="20577"/>
          <ac:spMkLst>
            <pc:docMk/>
            <pc:sldMk cId="4211395064" sldId="260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5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6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0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1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2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13" creationId="{04E48745-7512-4EC2-9E20-9092D12150CA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8" creationId="{04E48745-7512-4EC2-9E20-9092D12150CA}"/>
          </ac:spMkLst>
        </pc:spChg>
      </pc:sldChg>
      <pc:sldChg chg="new del">
        <pc:chgData name="Pararajasingam, Pavalaxan (Sri Lanka)" userId="85927cab-f6e5-4528-82db-dafd10c7d3fd" providerId="ADAL" clId="{5C1947C6-21FB-45C5-9832-C607E0591E2E}" dt="2022-06-18T02:12:20.760" v="383" actId="47"/>
        <pc:sldMkLst>
          <pc:docMk/>
          <pc:sldMk cId="1878388752" sldId="261"/>
        </pc:sldMkLst>
      </pc:sldChg>
      <pc:sldChg chg="new del">
        <pc:chgData name="Pararajasingam, Pavalaxan (Sri Lanka)" userId="85927cab-f6e5-4528-82db-dafd10c7d3fd" providerId="ADAL" clId="{5C1947C6-21FB-45C5-9832-C607E0591E2E}" dt="2022-06-18T02:12:15.023" v="380" actId="47"/>
        <pc:sldMkLst>
          <pc:docMk/>
          <pc:sldMk cId="540173967" sldId="262"/>
        </pc:sldMkLst>
      </pc:sldChg>
      <pc:sldChg chg="addSp delSp add del mod setBg delDesignElem">
        <pc:chgData name="Pararajasingam, Pavalaxan (Sri Lanka)" userId="85927cab-f6e5-4528-82db-dafd10c7d3fd" providerId="ADAL" clId="{5C1947C6-21FB-45C5-9832-C607E0591E2E}" dt="2022-06-18T04:06:08.408" v="1283" actId="47"/>
        <pc:sldMkLst>
          <pc:docMk/>
          <pc:sldMk cId="1869187864" sldId="262"/>
        </pc:sldMkLst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5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6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0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1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2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13" creationId="{04E48745-7512-4EC2-9E20-9092D12150CA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8" creationId="{04E48745-7512-4EC2-9E20-9092D12150CA}"/>
          </ac:spMkLst>
        </pc:spChg>
      </pc:sldChg>
      <pc:sldChg chg="addSp delSp modSp add mod ord addAnim">
        <pc:chgData name="Pararajasingam, Pavalaxan (Sri Lanka)" userId="85927cab-f6e5-4528-82db-dafd10c7d3fd" providerId="ADAL" clId="{5C1947C6-21FB-45C5-9832-C607E0591E2E}" dt="2022-06-18T05:38:01.425" v="2107" actId="20577"/>
        <pc:sldMkLst>
          <pc:docMk/>
          <pc:sldMk cId="2185695676" sldId="263"/>
        </pc:sldMkLst>
        <pc:spChg chg="mo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5C1947C6-21FB-45C5-9832-C607E0591E2E}" dt="2022-06-18T02:23:15.890" v="627" actId="478"/>
          <ac:spMkLst>
            <pc:docMk/>
            <pc:sldMk cId="2185695676" sldId="263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23:20.244" v="629" actId="478"/>
          <ac:spMkLst>
            <pc:docMk/>
            <pc:sldMk cId="2185695676" sldId="263"/>
            <ac:spMk id="5" creationId="{9218BB37-797E-473A-B46C-F230613B2E3D}"/>
          </ac:spMkLst>
        </pc:spChg>
        <pc:spChg chg="add mod">
          <ac:chgData name="Pararajasingam, Pavalaxan (Sri Lanka)" userId="85927cab-f6e5-4528-82db-dafd10c7d3fd" providerId="ADAL" clId="{5C1947C6-21FB-45C5-9832-C607E0591E2E}" dt="2022-06-18T05:38:01.425" v="2107" actId="20577"/>
          <ac:spMkLst>
            <pc:docMk/>
            <pc:sldMk cId="2185695676" sldId="263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8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0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2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8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1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5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1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3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5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7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56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58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0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2" creationId="{504B0465-3B07-49BF-BEA7-D81476246293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4" creationId="{49B7FFA5-14CB-4A4F-9BCC-CA3AA5D9D276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6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2:28:04.064" v="650" actId="26606"/>
          <ac:grpSpMkLst>
            <pc:docMk/>
            <pc:sldMk cId="2185695676" sldId="263"/>
            <ac:grpSpMk id="1037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28:04.064" v="650" actId="26606"/>
          <ac:grpSpMkLst>
            <pc:docMk/>
            <pc:sldMk cId="2185695676" sldId="263"/>
            <ac:grpSpMk id="1049" creationId="{C9E5F284-A588-4AE7-A36D-1C93E4FD0241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2:28:04.064" v="650" actId="26606"/>
          <ac:picMkLst>
            <pc:docMk/>
            <pc:sldMk cId="2185695676" sldId="263"/>
            <ac:picMk id="1026" creationId="{48045FAD-BE84-4636-A64A-FD8C468BDDFA}"/>
          </ac:picMkLst>
        </pc:picChg>
      </pc:sldChg>
      <pc:sldChg chg="delSp modSp add mod setBg delDesignElem">
        <pc:chgData name="Pararajasingam, Pavalaxan (Sri Lanka)" userId="85927cab-f6e5-4528-82db-dafd10c7d3fd" providerId="ADAL" clId="{5C1947C6-21FB-45C5-9832-C607E0591E2E}" dt="2022-06-18T02:20:25.441" v="626" actId="6549"/>
        <pc:sldMkLst>
          <pc:docMk/>
          <pc:sldMk cId="2362028617" sldId="264"/>
        </pc:sldMkLst>
        <pc:spChg chg="mod">
          <ac:chgData name="Pararajasingam, Pavalaxan (Sri Lanka)" userId="85927cab-f6e5-4528-82db-dafd10c7d3fd" providerId="ADAL" clId="{5C1947C6-21FB-45C5-9832-C607E0591E2E}" dt="2022-06-18T02:20:25.441" v="626" actId="6549"/>
          <ac:spMkLst>
            <pc:docMk/>
            <pc:sldMk cId="2362028617" sldId="264"/>
            <ac:spMk id="3" creationId="{AED94CC7-28C9-4B0D-BD41-6FB160FC5518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8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0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2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8" creationId="{04E48745-7512-4EC2-9E20-9092D12150CA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5:38:36.784" v="2108" actId="47"/>
        <pc:sldMkLst>
          <pc:docMk/>
          <pc:sldMk cId="161382577" sldId="265"/>
        </pc:sldMkLst>
      </pc:sldChg>
      <pc:sldChg chg="addSp delSp modSp add mod ord setBg addAnim delAnim">
        <pc:chgData name="Pararajasingam, Pavalaxan (Sri Lanka)" userId="85927cab-f6e5-4528-82db-dafd10c7d3fd" providerId="ADAL" clId="{5C1947C6-21FB-45C5-9832-C607E0591E2E}" dt="2022-06-18T04:06:52.094" v="1285"/>
        <pc:sldMkLst>
          <pc:docMk/>
          <pc:sldMk cId="668591022" sldId="266"/>
        </pc:sldMkLst>
        <pc:spChg chg="mo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" creationId="{C2D5470C-5303-4CBB-B855-B56E21E29D92}"/>
          </ac:spMkLst>
        </pc:spChg>
        <pc:spChg chg="del mod">
          <ac:chgData name="Pararajasingam, Pavalaxan (Sri Lanka)" userId="85927cab-f6e5-4528-82db-dafd10c7d3fd" providerId="ADAL" clId="{5C1947C6-21FB-45C5-9832-C607E0591E2E}" dt="2022-06-18T02:49:18.573" v="810" actId="478"/>
          <ac:spMkLst>
            <pc:docMk/>
            <pc:sldMk cId="668591022" sldId="266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49:20.485" v="811" actId="478"/>
          <ac:spMkLst>
            <pc:docMk/>
            <pc:sldMk cId="668591022" sldId="266"/>
            <ac:spMk id="5" creationId="{99FAFD1C-261F-464B-B2F1-7075D04C76E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5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7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9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5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7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9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71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7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8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9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3" creationId="{8363C3DA-5063-4048-965B-F5FDB35CCC7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4" creationId="{4BE79ECB-20D1-486E-B39D-0F98D69BEBA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5" creationId="{E2F1DBD8-7930-4EF6-AF8F-F6A67430363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6" creationId="{F39044D3-8725-4D57-BD64-A96E7C271A33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1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2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3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5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6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7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8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1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2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3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7" creationId="{8363C3DA-5063-4048-965B-F5FDB35CCC7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8" creationId="{4BE79ECB-20D1-486E-B39D-0F98D69BEBA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9" creationId="{E2F1DBD8-7930-4EF6-AF8F-F6A67430363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10" creationId="{F39044D3-8725-4D57-BD64-A96E7C271A33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5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6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7" creationId="{14AE7447-E8F8-4A0F-9E3D-94842BFF886E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9" creationId="{0680B5D0-24EC-465A-A0E6-C4DF951E0043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0" creationId="{30BF1B50-A83E-4ED6-A2AA-C943C1F89F85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1" creationId="{1F31E8B2-210B-4B90-83BB-3B180732EF38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2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2:49:38.006" v="815" actId="26606"/>
          <ac:grpSpMkLst>
            <pc:docMk/>
            <pc:sldMk cId="668591022" sldId="266"/>
            <ac:grpSpMk id="2061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38.006" v="815" actId="26606"/>
          <ac:grpSpMkLst>
            <pc:docMk/>
            <pc:sldMk cId="668591022" sldId="266"/>
            <ac:grpSpMk id="2073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44.896" v="818" actId="26606"/>
          <ac:grpSpMkLst>
            <pc:docMk/>
            <pc:sldMk cId="668591022" sldId="266"/>
            <ac:grpSpMk id="2080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44.896" v="818" actId="26606"/>
          <ac:grpSpMkLst>
            <pc:docMk/>
            <pc:sldMk cId="668591022" sldId="266"/>
            <ac:grpSpMk id="2087" creationId="{8DCC089B-F750-4C12-822F-DF53F4DD36BE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2.312" v="820" actId="26606"/>
          <ac:grpSpMkLst>
            <pc:docMk/>
            <pc:sldMk cId="668591022" sldId="266"/>
            <ac:grpSpMk id="209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2.312" v="820" actId="26606"/>
          <ac:grpSpMkLst>
            <pc:docMk/>
            <pc:sldMk cId="668591022" sldId="266"/>
            <ac:grpSpMk id="2099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6.256" v="823" actId="26606"/>
          <ac:grpSpMkLst>
            <pc:docMk/>
            <pc:sldMk cId="668591022" sldId="266"/>
            <ac:grpSpMk id="2104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6.256" v="823" actId="26606"/>
          <ac:grpSpMkLst>
            <pc:docMk/>
            <pc:sldMk cId="668591022" sldId="266"/>
            <ac:grpSpMk id="2111" creationId="{8DCC089B-F750-4C12-822F-DF53F4DD36BE}"/>
          </ac:grpSpMkLst>
        </pc:grpChg>
        <pc:grpChg chg="add">
          <ac:chgData name="Pararajasingam, Pavalaxan (Sri Lanka)" userId="85927cab-f6e5-4528-82db-dafd10c7d3fd" providerId="ADAL" clId="{5C1947C6-21FB-45C5-9832-C607E0591E2E}" dt="2022-06-18T02:49:56.377" v="824" actId="26606"/>
          <ac:grpSpMkLst>
            <pc:docMk/>
            <pc:sldMk cId="668591022" sldId="266"/>
            <ac:grpSpMk id="2118" creationId="{85981F80-69EE-4E2B-82A8-47FDFD7720AC}"/>
          </ac:grpSpMkLst>
        </pc:grpChg>
        <pc:grpChg chg="add">
          <ac:chgData name="Pararajasingam, Pavalaxan (Sri Lanka)" userId="85927cab-f6e5-4528-82db-dafd10c7d3fd" providerId="ADAL" clId="{5C1947C6-21FB-45C5-9832-C607E0591E2E}" dt="2022-06-18T02:49:56.377" v="824" actId="26606"/>
          <ac:grpSpMkLst>
            <pc:docMk/>
            <pc:sldMk cId="668591022" sldId="266"/>
            <ac:grpSpMk id="2123" creationId="{C9E5F284-A588-4AE7-A36D-1C93E4FD0241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2:50:08.571" v="828" actId="14100"/>
          <ac:picMkLst>
            <pc:docMk/>
            <pc:sldMk cId="668591022" sldId="266"/>
            <ac:picMk id="2050" creationId="{DD56BEDF-3787-4D16-BEF0-395EC89435B0}"/>
          </ac:picMkLst>
        </pc:picChg>
      </pc:sldChg>
      <pc:sldChg chg="addSp delSp modSp add del mod">
        <pc:chgData name="Pararajasingam, Pavalaxan (Sri Lanka)" userId="85927cab-f6e5-4528-82db-dafd10c7d3fd" providerId="ADAL" clId="{5C1947C6-21FB-45C5-9832-C607E0591E2E}" dt="2022-06-18T04:04:09.073" v="1277" actId="47"/>
        <pc:sldMkLst>
          <pc:docMk/>
          <pc:sldMk cId="1710071863" sldId="267"/>
        </pc:sldMkLst>
        <pc:spChg chg="del">
          <ac:chgData name="Pararajasingam, Pavalaxan (Sri Lanka)" userId="85927cab-f6e5-4528-82db-dafd10c7d3fd" providerId="ADAL" clId="{5C1947C6-21FB-45C5-9832-C607E0591E2E}" dt="2022-06-18T02:46:45.133" v="797" actId="478"/>
          <ac:spMkLst>
            <pc:docMk/>
            <pc:sldMk cId="1710071863" sldId="267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2:53:22.713" v="834"/>
          <ac:spMkLst>
            <pc:docMk/>
            <pc:sldMk cId="1710071863" sldId="267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46:47.277" v="798" actId="478"/>
          <ac:spMkLst>
            <pc:docMk/>
            <pc:sldMk cId="1710071863" sldId="267"/>
            <ac:spMk id="5" creationId="{8D141AE4-1BC9-4B5D-A367-BD4EB3DDC91C}"/>
          </ac:spMkLst>
        </pc:spChg>
      </pc:sldChg>
      <pc:sldChg chg="addSp delSp modSp add mod ord setBg">
        <pc:chgData name="Pararajasingam, Pavalaxan (Sri Lanka)" userId="85927cab-f6e5-4528-82db-dafd10c7d3fd" providerId="ADAL" clId="{5C1947C6-21FB-45C5-9832-C607E0591E2E}" dt="2022-06-18T04:50:59.106" v="1622" actId="313"/>
        <pc:sldMkLst>
          <pc:docMk/>
          <pc:sldMk cId="2410627073" sldId="268"/>
        </pc:sldMkLst>
        <pc:spChg chg="mod">
          <ac:chgData name="Pararajasingam, Pavalaxan (Sri Lanka)" userId="85927cab-f6e5-4528-82db-dafd10c7d3fd" providerId="ADAL" clId="{5C1947C6-21FB-45C5-9832-C607E0591E2E}" dt="2022-06-18T04:50:59.106" v="1622" actId="313"/>
          <ac:spMkLst>
            <pc:docMk/>
            <pc:sldMk cId="2410627073" sldId="268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5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6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7" creationId="{6A685C77-4E84-486A-9AE5-F3635BE98EFB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9" creationId="{E55C1C3E-5158-47F3-8FD9-14B22C3E6EAD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0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2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4" creationId="{504B0465-3B07-49BF-BEA7-D81476246293}"/>
          </ac:spMkLst>
        </pc:spChg>
        <pc:spChg chg="add mod">
          <ac:chgData name="Pararajasingam, Pavalaxan (Sri Lanka)" userId="85927cab-f6e5-4528-82db-dafd10c7d3fd" providerId="ADAL" clId="{5C1947C6-21FB-45C5-9832-C607E0591E2E}" dt="2022-06-18T04:36:14.878" v="1595" actId="14100"/>
          <ac:spMkLst>
            <pc:docMk/>
            <pc:sldMk cId="2410627073" sldId="268"/>
            <ac:spMk id="15" creationId="{3CE8001E-DC11-44E2-9B71-DD9BE5DCA4D0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6" creationId="{49B7FFA5-14CB-4A4F-9BCC-CA3AA5D9D276}"/>
          </ac:spMkLst>
        </pc:spChg>
        <pc:spChg chg="add mod">
          <ac:chgData name="Pararajasingam, Pavalaxan (Sri Lanka)" userId="85927cab-f6e5-4528-82db-dafd10c7d3fd" providerId="ADAL" clId="{5C1947C6-21FB-45C5-9832-C607E0591E2E}" dt="2022-06-18T04:36:28.634" v="1599" actId="14100"/>
          <ac:spMkLst>
            <pc:docMk/>
            <pc:sldMk cId="2410627073" sldId="268"/>
            <ac:spMk id="17" creationId="{8D654DD6-DA0C-47D0-A1C0-170402C2E2EE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8" creationId="{04E48745-7512-4EC2-9E20-9092D12150CA}"/>
          </ac:spMkLst>
        </pc:spChg>
      </pc:sldChg>
      <pc:sldChg chg="modSp add del mod ord">
        <pc:chgData name="Pararajasingam, Pavalaxan (Sri Lanka)" userId="85927cab-f6e5-4528-82db-dafd10c7d3fd" providerId="ADAL" clId="{5C1947C6-21FB-45C5-9832-C607E0591E2E}" dt="2022-06-18T04:52:23.524" v="1644" actId="47"/>
        <pc:sldMkLst>
          <pc:docMk/>
          <pc:sldMk cId="2147566337" sldId="269"/>
        </pc:sldMkLst>
        <pc:spChg chg="mod">
          <ac:chgData name="Pararajasingam, Pavalaxan (Sri Lanka)" userId="85927cab-f6e5-4528-82db-dafd10c7d3fd" providerId="ADAL" clId="{5C1947C6-21FB-45C5-9832-C607E0591E2E}" dt="2022-06-18T04:51:41.492" v="1634" actId="21"/>
          <ac:spMkLst>
            <pc:docMk/>
            <pc:sldMk cId="2147566337" sldId="269"/>
            <ac:spMk id="3" creationId="{AED94CC7-28C9-4B0D-BD41-6FB160FC5518}"/>
          </ac:spMkLst>
        </pc:spChg>
      </pc:sldChg>
      <pc:sldChg chg="modSp add del mod ord">
        <pc:chgData name="Pararajasingam, Pavalaxan (Sri Lanka)" userId="85927cab-f6e5-4528-82db-dafd10c7d3fd" providerId="ADAL" clId="{5C1947C6-21FB-45C5-9832-C607E0591E2E}" dt="2022-06-18T04:53:36.869" v="1669" actId="47"/>
        <pc:sldMkLst>
          <pc:docMk/>
          <pc:sldMk cId="2781379048" sldId="270"/>
        </pc:sldMkLst>
        <pc:spChg chg="mod">
          <ac:chgData name="Pararajasingam, Pavalaxan (Sri Lanka)" userId="85927cab-f6e5-4528-82db-dafd10c7d3fd" providerId="ADAL" clId="{5C1947C6-21FB-45C5-9832-C607E0591E2E}" dt="2022-06-18T04:52:29.321" v="1645" actId="21"/>
          <ac:spMkLst>
            <pc:docMk/>
            <pc:sldMk cId="2781379048" sldId="270"/>
            <ac:spMk id="3" creationId="{AED94CC7-28C9-4B0D-BD41-6FB160FC5518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4:02:10.243" v="1270" actId="47"/>
        <pc:sldMkLst>
          <pc:docMk/>
          <pc:sldMk cId="3402656575" sldId="271"/>
        </pc:sldMkLst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5:56:44.649" v="2366" actId="26606"/>
        <pc:sldMkLst>
          <pc:docMk/>
          <pc:sldMk cId="3617245008" sldId="272"/>
        </pc:sldMkLst>
        <pc:spChg chg="mod or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5:40:40.215" v="2151" actId="478"/>
          <ac:spMkLst>
            <pc:docMk/>
            <pc:sldMk cId="3617245008" sldId="272"/>
            <ac:spMk id="5" creationId="{968A8A4D-23A3-4409-9A5A-40CE01EBCFBF}"/>
          </ac:spMkLst>
        </pc:spChg>
        <pc:spChg chg="del mod">
          <ac:chgData name="Pararajasingam, Pavalaxan (Sri Lanka)" userId="85927cab-f6e5-4528-82db-dafd10c7d3fd" providerId="ADAL" clId="{5C1947C6-21FB-45C5-9832-C607E0591E2E}" dt="2022-06-18T05:41:41.004" v="2172" actId="478"/>
          <ac:spMkLst>
            <pc:docMk/>
            <pc:sldMk cId="3617245008" sldId="272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6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63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2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4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6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2" creationId="{CD60390C-0E4C-4682-8246-AFA2E49856D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4" creationId="{CEBA87F4-FB8A-4D91-B3F3-DFA78E0CC64D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6" creationId="{D012A90F-45C2-4C9B-BAF6-9CE1F546C7EA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88" creationId="{CCFB0F09-9A6D-4393-94DE-D19BB32FF3B2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89" creationId="{2550AE69-AC86-4188-83E5-A856C4F1DCF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0" creationId="{C1A8FF86-3729-44D9-9029-E0816A7E245C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1" creationId="{EC4CA156-2C9D-4F0C-B229-88D8B5E17BC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5" creationId="{D7361ED3-EBE5-4EFC-8DA3-D0CE4BF2F4B1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7" creationId="{5C28659E-412C-4600-B45E-BAE370BC24B9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8" creationId="{55BE2824-A619-43D4-8CEE-814E76EACEF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9" creationId="{7F757314-8028-429F-A691-15514DF1133C}"/>
          </ac:spMkLst>
        </pc:spChg>
        <pc:grpChg chg="add del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65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56:44.532" v="2365" actId="26606"/>
          <ac:grpSpMkLst>
            <pc:docMk/>
            <pc:sldMk cId="3617245008" sldId="272"/>
            <ac:grpSpMk id="10278" creationId="{85105087-7F16-4C94-837C-C45445116665}"/>
          </ac:grpSpMkLst>
        </pc:grpChg>
        <pc:grpChg chg="add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92" creationId="{A924F705-30C0-4ED8-9364-62609FAD44D2}"/>
          </ac:grpSpMkLst>
        </pc:grpChg>
        <pc:grpChg chg="add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96" creationId="{85105087-7F16-4C94-837C-C45445116665}"/>
          </ac:grpSpMkLst>
        </pc:grpChg>
        <pc:graphicFrameChg chg="add del mod modGraphic">
          <ac:chgData name="Pararajasingam, Pavalaxan (Sri Lanka)" userId="85927cab-f6e5-4528-82db-dafd10c7d3fd" providerId="ADAL" clId="{5C1947C6-21FB-45C5-9832-C607E0591E2E}" dt="2022-06-18T03:40:19.763" v="1078" actId="478"/>
          <ac:graphicFrameMkLst>
            <pc:docMk/>
            <pc:sldMk cId="3617245008" sldId="272"/>
            <ac:graphicFrameMk id="4" creationId="{FCB0834B-EF0D-48B9-BED5-D6631F8F66A1}"/>
          </ac:graphicFrameMkLst>
        </pc:graphicFrameChg>
        <pc:picChg chg="add del mod modCrop">
          <ac:chgData name="Pararajasingam, Pavalaxan (Sri Lanka)" userId="85927cab-f6e5-4528-82db-dafd10c7d3fd" providerId="ADAL" clId="{5C1947C6-21FB-45C5-9832-C607E0591E2E}" dt="2022-06-18T03:39:09.131" v="1059" actId="478"/>
          <ac:picMkLst>
            <pc:docMk/>
            <pc:sldMk cId="3617245008" sldId="272"/>
            <ac:picMk id="3" creationId="{C60E72E9-0A09-4DDB-9B9E-80411B229B4E}"/>
          </ac:picMkLst>
        </pc:picChg>
        <pc:picChg chg="del">
          <ac:chgData name="Pararajasingam, Pavalaxan (Sri Lanka)" userId="85927cab-f6e5-4528-82db-dafd10c7d3fd" providerId="ADAL" clId="{5C1947C6-21FB-45C5-9832-C607E0591E2E}" dt="2022-06-18T03:25:27.936" v="1022" actId="478"/>
          <ac:picMkLst>
            <pc:docMk/>
            <pc:sldMk cId="3617245008" sldId="272"/>
            <ac:picMk id="1026" creationId="{48045FAD-BE84-4636-A64A-FD8C468BDDFA}"/>
          </ac:picMkLst>
        </pc:picChg>
        <pc:picChg chg="add mod">
          <ac:chgData name="Pararajasingam, Pavalaxan (Sri Lanka)" userId="85927cab-f6e5-4528-82db-dafd10c7d3fd" providerId="ADAL" clId="{5C1947C6-21FB-45C5-9832-C607E0591E2E}" dt="2022-06-18T05:56:44.649" v="2366" actId="26606"/>
          <ac:picMkLst>
            <pc:docMk/>
            <pc:sldMk cId="3617245008" sldId="272"/>
            <ac:picMk id="10242" creationId="{1A3244BE-A610-494D-962E-5E04B77381DB}"/>
          </ac:picMkLst>
        </pc:picChg>
      </pc:sldChg>
      <pc:sldChg chg="addSp delSp modSp add mod ord setBg">
        <pc:chgData name="Pararajasingam, Pavalaxan (Sri Lanka)" userId="85927cab-f6e5-4528-82db-dafd10c7d3fd" providerId="ADAL" clId="{5C1947C6-21FB-45C5-9832-C607E0591E2E}" dt="2022-06-18T04:57:15.265" v="1727" actId="20577"/>
        <pc:sldMkLst>
          <pc:docMk/>
          <pc:sldMk cId="45934627" sldId="273"/>
        </pc:sldMkLst>
        <pc:spChg chg="del mod">
          <ac:chgData name="Pararajasingam, Pavalaxan (Sri Lanka)" userId="85927cab-f6e5-4528-82db-dafd10c7d3fd" providerId="ADAL" clId="{5C1947C6-21FB-45C5-9832-C607E0591E2E}" dt="2022-06-18T03:45:22.113" v="1123" actId="478"/>
          <ac:spMkLst>
            <pc:docMk/>
            <pc:sldMk cId="45934627" sldId="273"/>
            <ac:spMk id="2" creationId="{C2D5470C-5303-4CBB-B855-B56E21E29D92}"/>
          </ac:spMkLst>
        </pc:spChg>
        <pc:spChg chg="mod ord">
          <ac:chgData name="Pararajasingam, Pavalaxan (Sri Lanka)" userId="85927cab-f6e5-4528-82db-dafd10c7d3fd" providerId="ADAL" clId="{5C1947C6-21FB-45C5-9832-C607E0591E2E}" dt="2022-06-18T04:57:15.265" v="1727" actId="20577"/>
          <ac:spMkLst>
            <pc:docMk/>
            <pc:sldMk cId="45934627" sldId="273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3:45:23.784" v="1124" actId="478"/>
          <ac:spMkLst>
            <pc:docMk/>
            <pc:sldMk cId="45934627" sldId="273"/>
            <ac:spMk id="5" creationId="{098711F2-276A-40F3-AF80-5F91C9071937}"/>
          </ac:spMkLst>
        </pc:spChg>
        <pc:spChg chg="add del mod">
          <ac:chgData name="Pararajasingam, Pavalaxan (Sri Lanka)" userId="85927cab-f6e5-4528-82db-dafd10c7d3fd" providerId="ADAL" clId="{5C1947C6-21FB-45C5-9832-C607E0591E2E}" dt="2022-06-18T03:54:52.078" v="1215"/>
          <ac:spMkLst>
            <pc:docMk/>
            <pc:sldMk cId="45934627" sldId="273"/>
            <ac:spMk id="6" creationId="{B41D77A6-76CB-4059-9E48-88E37F0BB08B}"/>
          </ac:spMkLst>
        </pc:spChg>
        <pc:spChg chg="add">
          <ac:chgData name="Pararajasingam, Pavalaxan (Sri Lanka)" userId="85927cab-f6e5-4528-82db-dafd10c7d3fd" providerId="ADAL" clId="{5C1947C6-21FB-45C5-9832-C607E0591E2E}" dt="2022-06-18T03:55:31.890" v="1218" actId="26606"/>
          <ac:spMkLst>
            <pc:docMk/>
            <pc:sldMk cId="45934627" sldId="273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5:31.890" v="1218" actId="26606"/>
          <ac:grpSpMkLst>
            <pc:docMk/>
            <pc:sldMk cId="45934627" sldId="273"/>
            <ac:grpSpMk id="15" creationId="{BCFC42DC-2C46-47C4-BC61-530557385DBD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3:55:31.890" v="1218" actId="26606"/>
          <ac:picMkLst>
            <pc:docMk/>
            <pc:sldMk cId="45934627" sldId="273"/>
            <ac:picMk id="8" creationId="{B633D7E1-EC47-4AF4-91B5-9B3ACDA84339}"/>
          </ac:picMkLst>
        </pc:picChg>
      </pc:sldChg>
      <pc:sldChg chg="modSp add del mod">
        <pc:chgData name="Pararajasingam, Pavalaxan (Sri Lanka)" userId="85927cab-f6e5-4528-82db-dafd10c7d3fd" providerId="ADAL" clId="{5C1947C6-21FB-45C5-9832-C607E0591E2E}" dt="2022-06-18T03:57:03.981" v="1237" actId="47"/>
        <pc:sldMkLst>
          <pc:docMk/>
          <pc:sldMk cId="1091276646" sldId="274"/>
        </pc:sldMkLst>
        <pc:spChg chg="mod">
          <ac:chgData name="Pararajasingam, Pavalaxan (Sri Lanka)" userId="85927cab-f6e5-4528-82db-dafd10c7d3fd" providerId="ADAL" clId="{5C1947C6-21FB-45C5-9832-C607E0591E2E}" dt="2022-06-18T03:56:48.932" v="1234" actId="21"/>
          <ac:spMkLst>
            <pc:docMk/>
            <pc:sldMk cId="1091276646" sldId="274"/>
            <ac:spMk id="3" creationId="{AED94CC7-28C9-4B0D-BD41-6FB160FC5518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3:57:05.562" v="1238" actId="47"/>
        <pc:sldMkLst>
          <pc:docMk/>
          <pc:sldMk cId="2629907389" sldId="275"/>
        </pc:sldMkLst>
      </pc:sldChg>
      <pc:sldChg chg="modSp add del mod">
        <pc:chgData name="Pararajasingam, Pavalaxan (Sri Lanka)" userId="85927cab-f6e5-4528-82db-dafd10c7d3fd" providerId="ADAL" clId="{5C1947C6-21FB-45C5-9832-C607E0591E2E}" dt="2022-06-18T04:03:12.612" v="1274" actId="47"/>
        <pc:sldMkLst>
          <pc:docMk/>
          <pc:sldMk cId="2683890705" sldId="276"/>
        </pc:sldMkLst>
        <pc:spChg chg="mod">
          <ac:chgData name="Pararajasingam, Pavalaxan (Sri Lanka)" userId="85927cab-f6e5-4528-82db-dafd10c7d3fd" providerId="ADAL" clId="{5C1947C6-21FB-45C5-9832-C607E0591E2E}" dt="2022-06-18T03:54:18.993" v="1207" actId="6549"/>
          <ac:spMkLst>
            <pc:docMk/>
            <pc:sldMk cId="2683890705" sldId="276"/>
            <ac:spMk id="3" creationId="{AED94CC7-28C9-4B0D-BD41-6FB160FC5518}"/>
          </ac:spMkLst>
        </pc:sp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8:19.012" v="1760" actId="20577"/>
        <pc:sldMkLst>
          <pc:docMk/>
          <pc:sldMk cId="1245498184" sldId="277"/>
        </pc:sldMkLst>
        <pc:spChg chg="mod">
          <ac:chgData name="Pararajasingam, Pavalaxan (Sri Lanka)" userId="85927cab-f6e5-4528-82db-dafd10c7d3fd" providerId="ADAL" clId="{5C1947C6-21FB-45C5-9832-C607E0591E2E}" dt="2022-06-18T04:58:19.012" v="1760" actId="20577"/>
          <ac:spMkLst>
            <pc:docMk/>
            <pc:sldMk cId="1245498184" sldId="277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3:56:09.373" v="1226" actId="26606"/>
          <ac:spMkLst>
            <pc:docMk/>
            <pc:sldMk cId="1245498184" sldId="277"/>
            <ac:spMk id="10" creationId="{F3AF35CD-DA30-4E34-B0F3-32C27766DA05}"/>
          </ac:spMkLst>
        </pc:spChg>
        <pc:spChg chg="del">
          <ac:chgData name="Pararajasingam, Pavalaxan (Sri Lanka)" userId="85927cab-f6e5-4528-82db-dafd10c7d3fd" providerId="ADAL" clId="{5C1947C6-21FB-45C5-9832-C607E0591E2E}" dt="2022-06-18T03:55:46.508" v="1221"/>
          <ac:spMkLst>
            <pc:docMk/>
            <pc:sldMk cId="1245498184" sldId="277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6:09.373" v="1226" actId="26606"/>
          <ac:grpSpMkLst>
            <pc:docMk/>
            <pc:sldMk cId="1245498184" sldId="277"/>
            <ac:grpSpMk id="11" creationId="{BCFC42DC-2C46-47C4-BC61-530557385DBD}"/>
          </ac:grpSpMkLst>
        </pc:grpChg>
        <pc:grpChg chg="del">
          <ac:chgData name="Pararajasingam, Pavalaxan (Sri Lanka)" userId="85927cab-f6e5-4528-82db-dafd10c7d3fd" providerId="ADAL" clId="{5C1947C6-21FB-45C5-9832-C607E0591E2E}" dt="2022-06-18T03:55:46.508" v="1221"/>
          <ac:grpSpMkLst>
            <pc:docMk/>
            <pc:sldMk cId="1245498184" sldId="277"/>
            <ac:grpSpMk id="15" creationId="{BCFC42DC-2C46-47C4-BC61-530557385DBD}"/>
          </ac:grpSpMkLst>
        </pc:grpChg>
        <pc:picChg chg="add del mod">
          <ac:chgData name="Pararajasingam, Pavalaxan (Sri Lanka)" userId="85927cab-f6e5-4528-82db-dafd10c7d3fd" providerId="ADAL" clId="{5C1947C6-21FB-45C5-9832-C607E0591E2E}" dt="2022-06-18T04:00:17.295" v="1252" actId="478"/>
          <ac:picMkLst>
            <pc:docMk/>
            <pc:sldMk cId="1245498184" sldId="277"/>
            <ac:picMk id="2" creationId="{6B0CB06D-A175-4FA3-89AB-D34636806500}"/>
          </ac:picMkLst>
        </pc:picChg>
        <pc:picChg chg="add mod modCrop">
          <ac:chgData name="Pararajasingam, Pavalaxan (Sri Lanka)" userId="85927cab-f6e5-4528-82db-dafd10c7d3fd" providerId="ADAL" clId="{5C1947C6-21FB-45C5-9832-C607E0591E2E}" dt="2022-06-18T04:00:54.362" v="1264" actId="14100"/>
          <ac:picMkLst>
            <pc:docMk/>
            <pc:sldMk cId="1245498184" sldId="277"/>
            <ac:picMk id="4" creationId="{2F7B895E-C43E-41E5-BD23-4149AB5AA1BE}"/>
          </ac:picMkLst>
        </pc:picChg>
        <pc:picChg chg="del">
          <ac:chgData name="Pararajasingam, Pavalaxan (Sri Lanka)" userId="85927cab-f6e5-4528-82db-dafd10c7d3fd" providerId="ADAL" clId="{5C1947C6-21FB-45C5-9832-C607E0591E2E}" dt="2022-06-18T03:59:47.961" v="1244" actId="478"/>
          <ac:picMkLst>
            <pc:docMk/>
            <pc:sldMk cId="1245498184" sldId="277"/>
            <ac:picMk id="8" creationId="{B633D7E1-EC47-4AF4-91B5-9B3ACDA84339}"/>
          </ac:picMkLst>
        </pc:picChg>
      </pc:sldChg>
      <pc:sldChg chg="add del">
        <pc:chgData name="Pararajasingam, Pavalaxan (Sri Lanka)" userId="85927cab-f6e5-4528-82db-dafd10c7d3fd" providerId="ADAL" clId="{5C1947C6-21FB-45C5-9832-C607E0591E2E}" dt="2022-06-18T03:54:22.307" v="1209"/>
        <pc:sldMkLst>
          <pc:docMk/>
          <pc:sldMk cId="1754935942" sldId="277"/>
        </pc:sldMkLst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8:59.897" v="1799" actId="6549"/>
        <pc:sldMkLst>
          <pc:docMk/>
          <pc:sldMk cId="2251848136" sldId="278"/>
        </pc:sldMkLst>
        <pc:spChg chg="mod">
          <ac:chgData name="Pararajasingam, Pavalaxan (Sri Lanka)" userId="85927cab-f6e5-4528-82db-dafd10c7d3fd" providerId="ADAL" clId="{5C1947C6-21FB-45C5-9832-C607E0591E2E}" dt="2022-06-18T04:58:59.897" v="1799" actId="6549"/>
          <ac:spMkLst>
            <pc:docMk/>
            <pc:sldMk cId="2251848136" sldId="278"/>
            <ac:spMk id="3" creationId="{AED94CC7-28C9-4B0D-BD41-6FB160FC5518}"/>
          </ac:spMkLst>
        </pc:spChg>
        <pc:spChg chg="del">
          <ac:chgData name="Pararajasingam, Pavalaxan (Sri Lanka)" userId="85927cab-f6e5-4528-82db-dafd10c7d3fd" providerId="ADAL" clId="{5C1947C6-21FB-45C5-9832-C607E0591E2E}" dt="2022-06-18T03:56:18.287" v="1228"/>
          <ac:spMkLst>
            <pc:docMk/>
            <pc:sldMk cId="2251848136" sldId="278"/>
            <ac:spMk id="10" creationId="{F3AF35CD-DA30-4E34-B0F3-32C27766DA05}"/>
          </ac:spMkLst>
        </pc:spChg>
        <pc:spChg chg="add">
          <ac:chgData name="Pararajasingam, Pavalaxan (Sri Lanka)" userId="85927cab-f6e5-4528-82db-dafd10c7d3fd" providerId="ADAL" clId="{5C1947C6-21FB-45C5-9832-C607E0591E2E}" dt="2022-06-18T03:56:34.063" v="1231" actId="26606"/>
          <ac:spMkLst>
            <pc:docMk/>
            <pc:sldMk cId="2251848136" sldId="278"/>
            <ac:spMk id="13" creationId="{F3AF35CD-DA30-4E34-B0F3-32C27766DA05}"/>
          </ac:spMkLst>
        </pc:spChg>
        <pc:grpChg chg="del">
          <ac:chgData name="Pararajasingam, Pavalaxan (Sri Lanka)" userId="85927cab-f6e5-4528-82db-dafd10c7d3fd" providerId="ADAL" clId="{5C1947C6-21FB-45C5-9832-C607E0591E2E}" dt="2022-06-18T03:56:18.287" v="1228"/>
          <ac:grpSpMkLst>
            <pc:docMk/>
            <pc:sldMk cId="2251848136" sldId="278"/>
            <ac:grpSpMk id="11" creationId="{BCFC42DC-2C46-47C4-BC61-530557385DBD}"/>
          </ac:grpSpMkLst>
        </pc:grpChg>
        <pc:grpChg chg="add">
          <ac:chgData name="Pararajasingam, Pavalaxan (Sri Lanka)" userId="85927cab-f6e5-4528-82db-dafd10c7d3fd" providerId="ADAL" clId="{5C1947C6-21FB-45C5-9832-C607E0591E2E}" dt="2022-06-18T03:56:34.063" v="1231" actId="26606"/>
          <ac:grpSpMkLst>
            <pc:docMk/>
            <pc:sldMk cId="2251848136" sldId="278"/>
            <ac:grpSpMk id="15" creationId="{BCFC42DC-2C46-47C4-BC61-530557385DBD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3:58:19.742" v="1243" actId="1076"/>
          <ac:picMkLst>
            <pc:docMk/>
            <pc:sldMk cId="2251848136" sldId="278"/>
            <ac:picMk id="4" creationId="{AB03DEE7-4585-4C8D-986C-A8CF8010AFD1}"/>
          </ac:picMkLst>
        </pc:picChg>
        <pc:picChg chg="del">
          <ac:chgData name="Pararajasingam, Pavalaxan (Sri Lanka)" userId="85927cab-f6e5-4528-82db-dafd10c7d3fd" providerId="ADAL" clId="{5C1947C6-21FB-45C5-9832-C607E0591E2E}" dt="2022-06-18T03:58:11.508" v="1239" actId="478"/>
          <ac:picMkLst>
            <pc:docMk/>
            <pc:sldMk cId="2251848136" sldId="278"/>
            <ac:picMk id="8" creationId="{B633D7E1-EC47-4AF4-91B5-9B3ACDA84339}"/>
          </ac:picMkLst>
        </pc:pic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9:45.808" v="1807" actId="6549"/>
        <pc:sldMkLst>
          <pc:docMk/>
          <pc:sldMk cId="2058837875" sldId="279"/>
        </pc:sldMkLst>
        <pc:spChg chg="mod">
          <ac:chgData name="Pararajasingam, Pavalaxan (Sri Lanka)" userId="85927cab-f6e5-4528-82db-dafd10c7d3fd" providerId="ADAL" clId="{5C1947C6-21FB-45C5-9832-C607E0591E2E}" dt="2022-06-18T04:59:45.808" v="1807" actId="6549"/>
          <ac:spMkLst>
            <pc:docMk/>
            <pc:sldMk cId="2058837875" sldId="279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3:57:01.268" v="1236" actId="26606"/>
          <ac:spMkLst>
            <pc:docMk/>
            <pc:sldMk cId="2058837875" sldId="279"/>
            <ac:spMk id="10" creationId="{F3AF35CD-DA30-4E34-B0F3-32C27766DA05}"/>
          </ac:spMkLst>
        </pc:spChg>
        <pc:spChg chg="del">
          <ac:chgData name="Pararajasingam, Pavalaxan (Sri Lanka)" userId="85927cab-f6e5-4528-82db-dafd10c7d3fd" providerId="ADAL" clId="{5C1947C6-21FB-45C5-9832-C607E0591E2E}" dt="2022-06-18T03:56:39.891" v="1233"/>
          <ac:spMkLst>
            <pc:docMk/>
            <pc:sldMk cId="2058837875" sldId="279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7:01.268" v="1236" actId="26606"/>
          <ac:grpSpMkLst>
            <pc:docMk/>
            <pc:sldMk cId="2058837875" sldId="279"/>
            <ac:grpSpMk id="11" creationId="{BCFC42DC-2C46-47C4-BC61-530557385DBD}"/>
          </ac:grpSpMkLst>
        </pc:grpChg>
        <pc:grpChg chg="del">
          <ac:chgData name="Pararajasingam, Pavalaxan (Sri Lanka)" userId="85927cab-f6e5-4528-82db-dafd10c7d3fd" providerId="ADAL" clId="{5C1947C6-21FB-45C5-9832-C607E0591E2E}" dt="2022-06-18T03:56:39.891" v="1233"/>
          <ac:grpSpMkLst>
            <pc:docMk/>
            <pc:sldMk cId="2058837875" sldId="279"/>
            <ac:grpSpMk id="15" creationId="{BCFC42DC-2C46-47C4-BC61-530557385DBD}"/>
          </ac:grpSpMkLst>
        </pc:grpChg>
        <pc:picChg chg="del">
          <ac:chgData name="Pararajasingam, Pavalaxan (Sri Lanka)" userId="85927cab-f6e5-4528-82db-dafd10c7d3fd" providerId="ADAL" clId="{5C1947C6-21FB-45C5-9832-C607E0591E2E}" dt="2022-06-18T04:01:37.883" v="1265" actId="478"/>
          <ac:picMkLst>
            <pc:docMk/>
            <pc:sldMk cId="2058837875" sldId="279"/>
            <ac:picMk id="8" creationId="{B633D7E1-EC47-4AF4-91B5-9B3ACDA84339}"/>
          </ac:picMkLst>
        </pc:picChg>
        <pc:picChg chg="add mod">
          <ac:chgData name="Pararajasingam, Pavalaxan (Sri Lanka)" userId="85927cab-f6e5-4528-82db-dafd10c7d3fd" providerId="ADAL" clId="{5C1947C6-21FB-45C5-9832-C607E0591E2E}" dt="2022-06-18T04:01:47.954" v="1269" actId="1076"/>
          <ac:picMkLst>
            <pc:docMk/>
            <pc:sldMk cId="2058837875" sldId="279"/>
            <ac:picMk id="4098" creationId="{84AFFB70-7BCC-4944-8800-D92C8EDB355B}"/>
          </ac:picMkLst>
        </pc:picChg>
      </pc:sldChg>
      <pc:sldChg chg="addSp delSp modSp add mod setBg modAnim delDesignElem">
        <pc:chgData name="Pararajasingam, Pavalaxan (Sri Lanka)" userId="85927cab-f6e5-4528-82db-dafd10c7d3fd" providerId="ADAL" clId="{5C1947C6-21FB-45C5-9832-C607E0591E2E}" dt="2022-06-18T06:02:45.213" v="2405" actId="26606"/>
        <pc:sldMkLst>
          <pc:docMk/>
          <pc:sldMk cId="2013423552" sldId="280"/>
        </pc:sldMkLst>
        <pc:spChg chg="mo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2" creationId="{C2D5470C-5303-4CBB-B855-B56E21E29D92}"/>
          </ac:spMkLst>
        </pc:spChg>
        <pc:spChg chg="del mod ord">
          <ac:chgData name="Pararajasingam, Pavalaxan (Sri Lanka)" userId="85927cab-f6e5-4528-82db-dafd10c7d3fd" providerId="ADAL" clId="{5C1947C6-21FB-45C5-9832-C607E0591E2E}" dt="2022-06-18T04:55:12.949" v="1693" actId="478"/>
          <ac:spMkLst>
            <pc:docMk/>
            <pc:sldMk cId="2013423552" sldId="280"/>
            <ac:spMk id="6" creationId="{8062AAD9-A0D4-4324-B84E-9FEC18AF2F90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1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3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5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7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9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21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3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5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7" creationId="{D68803C4-E159-4360-B7BB-74205C8F782D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54:11.113" v="1675"/>
          <ac:spMkLst>
            <pc:docMk/>
            <pc:sldMk cId="2013423552" sldId="280"/>
            <ac:spMk id="28" creationId="{5EFCB36E-29B3-44EB-86E6-2A669054BF77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9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31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33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38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0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8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0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2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4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0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1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3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5" creationId="{EC4CA156-2C9D-4F0C-B229-88D8B5E17BCF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6" creationId="{80E61E04-3F7C-42DE-ABE7-D3F7E349C2EF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7" creationId="{D7361ED3-EBE5-4EFC-8DA3-D0CE4BF2F4B1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8" creationId="{2B036F7E-6C8A-4549-99EF-9958C587C8B7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73" creationId="{AA184731-2495-4C5E-84D7-045E260A3112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75" creationId="{1BDA4DC5-9C94-4C6C-A12F-2E0C8D69B477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6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4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56" creationId="{C9E5F284-A588-4AE7-A36D-1C93E4FD0241}"/>
          </ac:grpSpMkLst>
        </pc:grpChg>
        <pc:grpChg chg="add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6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38.395" v="2404" actId="26606"/>
          <ac:grpSpMkLst>
            <pc:docMk/>
            <pc:sldMk cId="2013423552" sldId="280"/>
            <ac:grpSpMk id="69" creationId="{85105087-7F16-4C94-837C-C45445116665}"/>
          </ac:grpSpMkLst>
        </pc:grpChg>
        <pc:grpChg chg="add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72" creationId="{75EE15D0-BDD3-4CA6-B5DC-159D83FA6BC4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38.395" v="2404" actId="26606"/>
          <ac:grpSpMkLst>
            <pc:docMk/>
            <pc:sldMk cId="2013423552" sldId="280"/>
            <ac:grpSpMk id="77" creationId="{CB1E5C71-0EB0-4D54-8D8A-3F99A1696EBE}"/>
          </ac:grpSpMkLst>
        </pc:grpChg>
        <pc:picChg chg="add del mod">
          <ac:chgData name="Pararajasingam, Pavalaxan (Sri Lanka)" userId="85927cab-f6e5-4528-82db-dafd10c7d3fd" providerId="ADAL" clId="{5C1947C6-21FB-45C5-9832-C607E0591E2E}" dt="2022-06-18T04:19:44.581" v="1389" actId="21"/>
          <ac:picMkLst>
            <pc:docMk/>
            <pc:sldMk cId="2013423552" sldId="280"/>
            <ac:picMk id="3" creationId="{2AEC3B93-AA3A-45AE-9DDE-A5F8A5B515E4}"/>
          </ac:picMkLst>
        </pc:picChg>
        <pc:picChg chg="add del mod">
          <ac:chgData name="Pararajasingam, Pavalaxan (Sri Lanka)" userId="85927cab-f6e5-4528-82db-dafd10c7d3fd" providerId="ADAL" clId="{5C1947C6-21FB-45C5-9832-C607E0591E2E}" dt="2022-06-18T04:19:51.558" v="1392" actId="478"/>
          <ac:picMkLst>
            <pc:docMk/>
            <pc:sldMk cId="2013423552" sldId="280"/>
            <ac:picMk id="18" creationId="{F498D4C2-AC35-45FA-AA69-8546C8A530C5}"/>
          </ac:picMkLst>
        </pc:picChg>
        <pc:picChg chg="add mod">
          <ac:chgData name="Pararajasingam, Pavalaxan (Sri Lanka)" userId="85927cab-f6e5-4528-82db-dafd10c7d3fd" providerId="ADAL" clId="{5C1947C6-21FB-45C5-9832-C607E0591E2E}" dt="2022-06-18T06:02:45.213" v="2405" actId="26606"/>
          <ac:picMkLst>
            <pc:docMk/>
            <pc:sldMk cId="2013423552" sldId="280"/>
            <ac:picMk id="26" creationId="{65052D40-76C1-48C2-874D-E32961D33EA6}"/>
          </ac:picMkLst>
        </pc:picChg>
        <pc:picChg chg="del">
          <ac:chgData name="Pararajasingam, Pavalaxan (Sri Lanka)" userId="85927cab-f6e5-4528-82db-dafd10c7d3fd" providerId="ADAL" clId="{5C1947C6-21FB-45C5-9832-C607E0591E2E}" dt="2022-06-18T04:18:31.273" v="1351" actId="478"/>
          <ac:picMkLst>
            <pc:docMk/>
            <pc:sldMk cId="2013423552" sldId="280"/>
            <ac:picMk id="1026" creationId="{48045FAD-BE84-4636-A64A-FD8C468BDDFA}"/>
          </ac:picMkLst>
        </pc:picChg>
      </pc:sldChg>
      <pc:sldChg chg="addSp delSp modSp add del mod setBg delAnim delDesignElem">
        <pc:chgData name="Pararajasingam, Pavalaxan (Sri Lanka)" userId="85927cab-f6e5-4528-82db-dafd10c7d3fd" providerId="ADAL" clId="{5C1947C6-21FB-45C5-9832-C607E0591E2E}" dt="2022-06-18T04:32:11.609" v="1554" actId="47"/>
        <pc:sldMkLst>
          <pc:docMk/>
          <pc:sldMk cId="166991622" sldId="281"/>
        </pc:sldMkLst>
        <pc:spChg chg="del">
          <ac:chgData name="Pararajasingam, Pavalaxan (Sri Lanka)" userId="85927cab-f6e5-4528-82db-dafd10c7d3fd" providerId="ADAL" clId="{5C1947C6-21FB-45C5-9832-C607E0591E2E}" dt="2022-06-18T04:22:32.589" v="1441" actId="478"/>
          <ac:spMkLst>
            <pc:docMk/>
            <pc:sldMk cId="166991622" sldId="281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22:33.891" v="1442" actId="478"/>
          <ac:spMkLst>
            <pc:docMk/>
            <pc:sldMk cId="166991622" sldId="281"/>
            <ac:spMk id="4" creationId="{BCF38A57-C576-47CD-B483-D26E5ADAF8D4}"/>
          </ac:spMkLst>
        </pc:spChg>
        <pc:spChg chg="mod">
          <ac:chgData name="Pararajasingam, Pavalaxan (Sri Lanka)" userId="85927cab-f6e5-4528-82db-dafd10c7d3fd" providerId="ADAL" clId="{5C1947C6-21FB-45C5-9832-C607E0591E2E}" dt="2022-06-18T04:22:38.860" v="1444" actId="14100"/>
          <ac:spMkLst>
            <pc:docMk/>
            <pc:sldMk cId="166991622" sldId="281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3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5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3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33" creationId="{04E48745-7512-4EC2-9E20-9092D12150CA}"/>
          </ac:spMkLst>
        </pc:spChg>
        <pc:picChg chg="del">
          <ac:chgData name="Pararajasingam, Pavalaxan (Sri Lanka)" userId="85927cab-f6e5-4528-82db-dafd10c7d3fd" providerId="ADAL" clId="{5C1947C6-21FB-45C5-9832-C607E0591E2E}" dt="2022-06-18T04:22:29.975" v="1440" actId="478"/>
          <ac:picMkLst>
            <pc:docMk/>
            <pc:sldMk cId="166991622" sldId="281"/>
            <ac:picMk id="26" creationId="{65052D40-76C1-48C2-874D-E32961D33EA6}"/>
          </ac:picMkLst>
        </pc:picChg>
      </pc:sldChg>
      <pc:sldChg chg="modSp new mod">
        <pc:chgData name="Pararajasingam, Pavalaxan (Sri Lanka)" userId="85927cab-f6e5-4528-82db-dafd10c7d3fd" providerId="ADAL" clId="{5C1947C6-21FB-45C5-9832-C607E0591E2E}" dt="2022-06-18T04:54:52.452" v="1685" actId="20577"/>
        <pc:sldMkLst>
          <pc:docMk/>
          <pc:sldMk cId="598397185" sldId="282"/>
        </pc:sldMkLst>
        <pc:spChg chg="mod">
          <ac:chgData name="Pararajasingam, Pavalaxan (Sri Lanka)" userId="85927cab-f6e5-4528-82db-dafd10c7d3fd" providerId="ADAL" clId="{5C1947C6-21FB-45C5-9832-C607E0591E2E}" dt="2022-06-18T04:54:52.452" v="1685" actId="20577"/>
          <ac:spMkLst>
            <pc:docMk/>
            <pc:sldMk cId="598397185" sldId="282"/>
            <ac:spMk id="2" creationId="{C3E24AC1-F17F-476D-802E-7DA954897848}"/>
          </ac:spMkLst>
        </pc:spChg>
        <pc:spChg chg="mod">
          <ac:chgData name="Pararajasingam, Pavalaxan (Sri Lanka)" userId="85927cab-f6e5-4528-82db-dafd10c7d3fd" providerId="ADAL" clId="{5C1947C6-21FB-45C5-9832-C607E0591E2E}" dt="2022-06-18T04:25:27.661" v="1497" actId="20577"/>
          <ac:spMkLst>
            <pc:docMk/>
            <pc:sldMk cId="598397185" sldId="282"/>
            <ac:spMk id="3" creationId="{4C0E7B64-F7AF-417C-94D8-EC4C4D4D707D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4:55:01.206" v="1692" actId="20577"/>
        <pc:sldMkLst>
          <pc:docMk/>
          <pc:sldMk cId="1667911014" sldId="283"/>
        </pc:sldMkLst>
        <pc:spChg chg="mod">
          <ac:chgData name="Pararajasingam, Pavalaxan (Sri Lanka)" userId="85927cab-f6e5-4528-82db-dafd10c7d3fd" providerId="ADAL" clId="{5C1947C6-21FB-45C5-9832-C607E0591E2E}" dt="2022-06-18T04:55:01.206" v="1692" actId="20577"/>
          <ac:spMkLst>
            <pc:docMk/>
            <pc:sldMk cId="1667911014" sldId="283"/>
            <ac:spMk id="2" creationId="{C3E24AC1-F17F-476D-802E-7DA954897848}"/>
          </ac:spMkLst>
        </pc:spChg>
        <pc:spChg chg="mod">
          <ac:chgData name="Pararajasingam, Pavalaxan (Sri Lanka)" userId="85927cab-f6e5-4528-82db-dafd10c7d3fd" providerId="ADAL" clId="{5C1947C6-21FB-45C5-9832-C607E0591E2E}" dt="2022-06-18T04:31:59.771" v="1552" actId="20577"/>
          <ac:spMkLst>
            <pc:docMk/>
            <pc:sldMk cId="1667911014" sldId="283"/>
            <ac:spMk id="3" creationId="{4C0E7B64-F7AF-417C-94D8-EC4C4D4D707D}"/>
          </ac:spMkLst>
        </pc:spChg>
      </pc:sldChg>
      <pc:sldChg chg="addSp delSp modSp add mod setBg addAnim delAnim">
        <pc:chgData name="Pararajasingam, Pavalaxan (Sri Lanka)" userId="85927cab-f6e5-4528-82db-dafd10c7d3fd" providerId="ADAL" clId="{5C1947C6-21FB-45C5-9832-C607E0591E2E}" dt="2022-06-18T04:34:30.218" v="1588" actId="26606"/>
        <pc:sldMkLst>
          <pc:docMk/>
          <pc:sldMk cId="3293923238" sldId="284"/>
        </pc:sldMkLst>
        <pc:spChg chg="mo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2" creationId="{C3E24AC1-F17F-476D-802E-7DA954897848}"/>
          </ac:spMkLst>
        </pc:spChg>
        <pc:spChg chg="del">
          <ac:chgData name="Pararajasingam, Pavalaxan (Sri Lanka)" userId="85927cab-f6e5-4528-82db-dafd10c7d3fd" providerId="ADAL" clId="{5C1947C6-21FB-45C5-9832-C607E0591E2E}" dt="2022-06-18T04:33:21.305" v="1559" actId="478"/>
          <ac:spMkLst>
            <pc:docMk/>
            <pc:sldMk cId="3293923238" sldId="284"/>
            <ac:spMk id="3" creationId="{4C0E7B64-F7AF-417C-94D8-EC4C4D4D707D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33:29.145" v="1561" actId="478"/>
          <ac:spMkLst>
            <pc:docMk/>
            <pc:sldMk cId="3293923238" sldId="284"/>
            <ac:spMk id="5" creationId="{DA60A083-D888-4796-A4F7-3B6785BD5C94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2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4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5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7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9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4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85" creationId="{19A1D830-E73C-47A9-A534-323CEEFF5B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6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87" creationId="{8F69FBEC-4C47-4288-962D-3FC20C79F3F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8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1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92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8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9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1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2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3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08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0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0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4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5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6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7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0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1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4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5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6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7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2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4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8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40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41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4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5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6" creationId="{14AE7447-E8F8-4A0F-9E3D-94842BFF886E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8" creationId="{FF0965A7-524A-44F1-B044-48411EA4FD85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9" creationId="{58EE5433-7B78-4432-965F-8790C3F425BE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50" creationId="{8F7AAA96-ECD9-48EA-B942-1172BB519BB0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51" creationId="{248BD5A8-902E-46F3-9C9F-F939987C5E32}"/>
          </ac:spMkLst>
        </pc:spChg>
        <pc:grpChg chg="add del">
          <ac:chgData name="Pararajasingam, Pavalaxan (Sri Lanka)" userId="85927cab-f6e5-4528-82db-dafd10c7d3fd" providerId="ADAL" clId="{5C1947C6-21FB-45C5-9832-C607E0591E2E}" dt="2022-06-18T04:34:21.009" v="1579" actId="26606"/>
          <ac:grpSpMkLst>
            <pc:docMk/>
            <pc:sldMk cId="3293923238" sldId="284"/>
            <ac:grpSpMk id="7176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08.173" v="1577" actId="26606"/>
          <ac:grpSpMkLst>
            <pc:docMk/>
            <pc:sldMk cId="3293923238" sldId="284"/>
            <ac:grpSpMk id="7181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08.173" v="1577" actId="26606"/>
          <ac:grpSpMkLst>
            <pc:docMk/>
            <pc:sldMk cId="3293923238" sldId="284"/>
            <ac:grpSpMk id="7189" creationId="{54F6FC82-E588-4DA0-8096-0C3BD54F17B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1.009" v="1579" actId="26606"/>
          <ac:grpSpMkLst>
            <pc:docMk/>
            <pc:sldMk cId="3293923238" sldId="284"/>
            <ac:grpSpMk id="7193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3.504" v="1581" actId="26606"/>
          <ac:grpSpMkLst>
            <pc:docMk/>
            <pc:sldMk cId="3293923238" sldId="284"/>
            <ac:grpSpMk id="7200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3.504" v="1581" actId="26606"/>
          <ac:grpSpMkLst>
            <pc:docMk/>
            <pc:sldMk cId="3293923238" sldId="284"/>
            <ac:grpSpMk id="7204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6.389" v="1583" actId="26606"/>
          <ac:grpSpMkLst>
            <pc:docMk/>
            <pc:sldMk cId="3293923238" sldId="284"/>
            <ac:grpSpMk id="7211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6.389" v="1583" actId="26606"/>
          <ac:grpSpMkLst>
            <pc:docMk/>
            <pc:sldMk cId="3293923238" sldId="284"/>
            <ac:grpSpMk id="7218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7.959" v="1585" actId="26606"/>
          <ac:grpSpMkLst>
            <pc:docMk/>
            <pc:sldMk cId="3293923238" sldId="284"/>
            <ac:grpSpMk id="722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7.959" v="1585" actId="26606"/>
          <ac:grpSpMkLst>
            <pc:docMk/>
            <pc:sldMk cId="3293923238" sldId="284"/>
            <ac:grpSpMk id="7228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30.111" v="1587" actId="26606"/>
          <ac:grpSpMkLst>
            <pc:docMk/>
            <pc:sldMk cId="3293923238" sldId="284"/>
            <ac:grpSpMk id="7235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30.111" v="1587" actId="26606"/>
          <ac:grpSpMkLst>
            <pc:docMk/>
            <pc:sldMk cId="3293923238" sldId="284"/>
            <ac:grpSpMk id="7242" creationId="{C9E5F284-A588-4AE7-A36D-1C93E4FD0241}"/>
          </ac:grpSpMkLst>
        </pc:grpChg>
        <pc:grpChg chg="add">
          <ac:chgData name="Pararajasingam, Pavalaxan (Sri Lanka)" userId="85927cab-f6e5-4528-82db-dafd10c7d3fd" providerId="ADAL" clId="{5C1947C6-21FB-45C5-9832-C607E0591E2E}" dt="2022-06-18T04:34:30.218" v="1588" actId="26606"/>
          <ac:grpSpMkLst>
            <pc:docMk/>
            <pc:sldMk cId="3293923238" sldId="284"/>
            <ac:grpSpMk id="7247" creationId="{85981F80-69EE-4E2B-82A8-47FDFD7720AC}"/>
          </ac:grpSpMkLst>
        </pc:grpChg>
        <pc:grpChg chg="add">
          <ac:chgData name="Pararajasingam, Pavalaxan (Sri Lanka)" userId="85927cab-f6e5-4528-82db-dafd10c7d3fd" providerId="ADAL" clId="{5C1947C6-21FB-45C5-9832-C607E0591E2E}" dt="2022-06-18T04:34:30.218" v="1588" actId="26606"/>
          <ac:grpSpMkLst>
            <pc:docMk/>
            <pc:sldMk cId="3293923238" sldId="284"/>
            <ac:grpSpMk id="7252" creationId="{3800B863-FA71-4FFB-9F30-56E95B0D3DF0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4:34:30.218" v="1588" actId="26606"/>
          <ac:picMkLst>
            <pc:docMk/>
            <pc:sldMk cId="3293923238" sldId="284"/>
            <ac:picMk id="7170" creationId="{72905699-4967-45F9-9D3B-440839154227}"/>
          </ac:picMkLst>
        </pc:picChg>
      </pc:sldChg>
      <pc:sldChg chg="modSp add mod">
        <pc:chgData name="Pararajasingam, Pavalaxan (Sri Lanka)" userId="85927cab-f6e5-4528-82db-dafd10c7d3fd" providerId="ADAL" clId="{5C1947C6-21FB-45C5-9832-C607E0591E2E}" dt="2022-06-18T04:53:25.194" v="1668" actId="1076"/>
        <pc:sldMkLst>
          <pc:docMk/>
          <pc:sldMk cId="1041004432" sldId="285"/>
        </pc:sldMkLst>
        <pc:spChg chg="mod">
          <ac:chgData name="Pararajasingam, Pavalaxan (Sri Lanka)" userId="85927cab-f6e5-4528-82db-dafd10c7d3fd" providerId="ADAL" clId="{5C1947C6-21FB-45C5-9832-C607E0591E2E}" dt="2022-06-18T04:53:19.022" v="1666" actId="403"/>
          <ac:spMkLst>
            <pc:docMk/>
            <pc:sldMk cId="1041004432" sldId="285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5C1947C6-21FB-45C5-9832-C607E0591E2E}" dt="2022-06-18T04:53:22.601" v="1667" actId="1076"/>
          <ac:spMkLst>
            <pc:docMk/>
            <pc:sldMk cId="1041004432" sldId="285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5C1947C6-21FB-45C5-9832-C607E0591E2E}" dt="2022-06-18T04:53:25.194" v="1668" actId="1076"/>
          <ac:spMkLst>
            <pc:docMk/>
            <pc:sldMk cId="1041004432" sldId="285"/>
            <ac:spMk id="17" creationId="{8D654DD6-DA0C-47D0-A1C0-170402C2E2EE}"/>
          </ac:spMkLst>
        </pc:spChg>
      </pc:sldChg>
      <pc:sldChg chg="delSp add del setBg delDesignElem">
        <pc:chgData name="Pararajasingam, Pavalaxan (Sri Lanka)" userId="85927cab-f6e5-4528-82db-dafd10c7d3fd" providerId="ADAL" clId="{5C1947C6-21FB-45C5-9832-C607E0591E2E}" dt="2022-06-18T04:50:10.108" v="1607" actId="47"/>
        <pc:sldMkLst>
          <pc:docMk/>
          <pc:sldMk cId="3778591478" sldId="285"/>
        </pc:sldMkLst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9" creationId="{E55C1C3E-5158-47F3-8FD9-14B22C3E6EAD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4:52:13.898" v="1643" actId="1076"/>
        <pc:sldMkLst>
          <pc:docMk/>
          <pc:sldMk cId="3243481646" sldId="286"/>
        </pc:sldMkLst>
        <pc:spChg chg="mod">
          <ac:chgData name="Pararajasingam, Pavalaxan (Sri Lanka)" userId="85927cab-f6e5-4528-82db-dafd10c7d3fd" providerId="ADAL" clId="{5C1947C6-21FB-45C5-9832-C607E0591E2E}" dt="2022-06-18T04:51:30.571" v="1633" actId="20577"/>
          <ac:spMkLst>
            <pc:docMk/>
            <pc:sldMk cId="3243481646" sldId="286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5C1947C6-21FB-45C5-9832-C607E0591E2E}" dt="2022-06-18T04:52:13.898" v="1643" actId="1076"/>
          <ac:spMkLst>
            <pc:docMk/>
            <pc:sldMk cId="3243481646" sldId="286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5C1947C6-21FB-45C5-9832-C607E0591E2E}" dt="2022-06-18T04:52:09.450" v="1642" actId="1076"/>
          <ac:spMkLst>
            <pc:docMk/>
            <pc:sldMk cId="3243481646" sldId="286"/>
            <ac:spMk id="17" creationId="{8D654DD6-DA0C-47D0-A1C0-170402C2E2EE}"/>
          </ac:spMkLst>
        </pc:spChg>
      </pc:sldChg>
      <pc:sldChg chg="addSp delSp modSp add mod ord setBg">
        <pc:chgData name="Pararajasingam, Pavalaxan (Sri Lanka)" userId="85927cab-f6e5-4528-82db-dafd10c7d3fd" providerId="ADAL" clId="{5C1947C6-21FB-45C5-9832-C607E0591E2E}" dt="2022-06-18T05:59:40.778" v="2381" actId="26606"/>
        <pc:sldMkLst>
          <pc:docMk/>
          <pc:sldMk cId="566185591" sldId="287"/>
        </pc:sldMkLst>
        <pc:spChg chg="mo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5C1947C6-21FB-45C5-9832-C607E0591E2E}" dt="2022-06-18T05:57:54.710" v="2367" actId="478"/>
          <ac:spMkLst>
            <pc:docMk/>
            <pc:sldMk cId="566185591" sldId="287"/>
            <ac:spMk id="5" creationId="{968A8A4D-23A3-4409-9A5A-40CE01EBCFBF}"/>
          </ac:spMkLst>
        </pc:spChg>
        <pc:spChg chg="mo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6" creationId="{8062AAD9-A0D4-4324-B84E-9FEC18AF2F90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1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3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5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7" creationId="{E55C1C3E-5158-47F3-8FD9-14B22C3E6EAD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5:39:33.883" v="2111"/>
        <pc:sldMkLst>
          <pc:docMk/>
          <pc:sldMk cId="2915408771" sldId="287"/>
        </pc:sldMkLst>
      </pc:sldChg>
      <pc:sldChg chg="delSp add del setBg delDesignElem">
        <pc:chgData name="Pararajasingam, Pavalaxan (Sri Lanka)" userId="85927cab-f6e5-4528-82db-dafd10c7d3fd" providerId="ADAL" clId="{5C1947C6-21FB-45C5-9832-C607E0591E2E}" dt="2022-06-18T05:44:26.829" v="2188" actId="47"/>
        <pc:sldMkLst>
          <pc:docMk/>
          <pc:sldMk cId="2428183757" sldId="288"/>
        </pc:sldMkLst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5C1947C6-21FB-45C5-9832-C607E0591E2E}" dt="2022-06-18T05:44:09.281" v="2185"/>
          <ac:grpSpMkLst>
            <pc:docMk/>
            <pc:sldMk cId="2428183757" sldId="288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5:44:09.281" v="2185"/>
          <ac:grpSpMkLst>
            <pc:docMk/>
            <pc:sldMk cId="2428183757" sldId="288"/>
            <ac:grpSpMk id="10265" creationId="{C9E5F284-A588-4AE7-A36D-1C93E4FD0241}"/>
          </ac:grpSpMkLst>
        </pc:grpChg>
        <pc:picChg chg="del">
          <ac:chgData name="Pararajasingam, Pavalaxan (Sri Lanka)" userId="85927cab-f6e5-4528-82db-dafd10c7d3fd" providerId="ADAL" clId="{5C1947C6-21FB-45C5-9832-C607E0591E2E}" dt="2022-06-18T05:44:17.208" v="2186" actId="478"/>
          <ac:picMkLst>
            <pc:docMk/>
            <pc:sldMk cId="2428183757" sldId="288"/>
            <ac:picMk id="10242" creationId="{1A3244BE-A610-494D-962E-5E04B77381DB}"/>
          </ac:picMkLst>
        </pc:picChg>
      </pc:sldChg>
      <pc:sldChg chg="addSp delSp modSp add mod ord">
        <pc:chgData name="Pararajasingam, Pavalaxan (Sri Lanka)" userId="85927cab-f6e5-4528-82db-dafd10c7d3fd" providerId="ADAL" clId="{5C1947C6-21FB-45C5-9832-C607E0591E2E}" dt="2022-06-18T05:59:13.021" v="2378"/>
        <pc:sldMkLst>
          <pc:docMk/>
          <pc:sldMk cId="3287150842" sldId="289"/>
        </pc:sldMkLst>
        <pc:spChg chg="mod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2" creationId="{C2D5470C-5303-4CBB-B855-B56E21E29D92}"/>
          </ac:spMkLst>
        </pc:spChg>
        <pc:spChg chg="add mod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3" creationId="{43BDA545-2B41-43C5-9166-ED2543880DC2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63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2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4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6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8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80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82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5:47:49.460" v="2319" actId="26606"/>
          <ac:grpSpMkLst>
            <pc:docMk/>
            <pc:sldMk cId="3287150842" sldId="289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47:49.460" v="2319" actId="26606"/>
          <ac:grpSpMkLst>
            <pc:docMk/>
            <pc:sldMk cId="3287150842" sldId="289"/>
            <ac:grpSpMk id="10265" creationId="{C9E5F284-A588-4AE7-A36D-1C93E4FD0241}"/>
          </ac:grpSpMkLst>
        </pc:grpChg>
        <pc:picChg chg="del">
          <ac:chgData name="Pararajasingam, Pavalaxan (Sri Lanka)" userId="85927cab-f6e5-4528-82db-dafd10c7d3fd" providerId="ADAL" clId="{5C1947C6-21FB-45C5-9832-C607E0591E2E}" dt="2022-06-18T05:44:32.886" v="2189" actId="478"/>
          <ac:picMkLst>
            <pc:docMk/>
            <pc:sldMk cId="3287150842" sldId="289"/>
            <ac:picMk id="10242" creationId="{1A3244BE-A610-494D-962E-5E04B77381DB}"/>
          </ac:picMkLst>
        </pc:picChg>
      </pc:sldChg>
      <pc:sldChg chg="addSp delSp modSp add del mod setBg delDesignElem">
        <pc:chgData name="Pararajasingam, Pavalaxan (Sri Lanka)" userId="85927cab-f6e5-4528-82db-dafd10c7d3fd" providerId="ADAL" clId="{5C1947C6-21FB-45C5-9832-C607E0591E2E}" dt="2022-06-18T05:50:31.525" v="2326" actId="47"/>
        <pc:sldMkLst>
          <pc:docMk/>
          <pc:sldMk cId="1437963251" sldId="290"/>
        </pc:sldMkLst>
        <pc:spChg chg="mo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3" creationId="{43BDA545-2B41-43C5-9166-ED2543880DC2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8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0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2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4" creationId="{E55C1C3E-5158-47F3-8FD9-14B22C3E6EAD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5C1947C6-21FB-45C5-9832-C607E0591E2E}" dt="2022-06-18T05:49:49.498" v="2321"/>
          <ac:grpSpMkLst>
            <pc:docMk/>
            <pc:sldMk cId="1437963251" sldId="290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5:49:49.498" v="2321"/>
          <ac:grpSpMkLst>
            <pc:docMk/>
            <pc:sldMk cId="1437963251" sldId="290"/>
            <ac:grpSpMk id="10265" creationId="{C9E5F284-A588-4AE7-A36D-1C93E4FD0241}"/>
          </ac:grpSpMkLst>
        </pc:grpChg>
      </pc:sldChg>
      <pc:sldChg chg="addSp modSp add mod ord">
        <pc:chgData name="Pararajasingam, Pavalaxan (Sri Lanka)" userId="85927cab-f6e5-4528-82db-dafd10c7d3fd" providerId="ADAL" clId="{5C1947C6-21FB-45C5-9832-C607E0591E2E}" dt="2022-06-18T06:00:55.674" v="2385" actId="14100"/>
        <pc:sldMkLst>
          <pc:docMk/>
          <pc:sldMk cId="3870967224" sldId="291"/>
        </pc:sldMkLst>
        <pc:spChg chg="mod">
          <ac:chgData name="Pararajasingam, Pavalaxan (Sri Lanka)" userId="85927cab-f6e5-4528-82db-dafd10c7d3fd" providerId="ADAL" clId="{5C1947C6-21FB-45C5-9832-C607E0591E2E}" dt="2022-06-18T05:53:25.601" v="2346"/>
          <ac:spMkLst>
            <pc:docMk/>
            <pc:sldMk cId="3870967224" sldId="291"/>
            <ac:spMk id="3" creationId="{43BDA545-2B41-43C5-9166-ED2543880DC2}"/>
          </ac:spMkLst>
        </pc:spChg>
        <pc:picChg chg="add mod">
          <ac:chgData name="Pararajasingam, Pavalaxan (Sri Lanka)" userId="85927cab-f6e5-4528-82db-dafd10c7d3fd" providerId="ADAL" clId="{5C1947C6-21FB-45C5-9832-C607E0591E2E}" dt="2022-06-18T06:00:55.674" v="2385" actId="14100"/>
          <ac:picMkLst>
            <pc:docMk/>
            <pc:sldMk cId="3870967224" sldId="291"/>
            <ac:picMk id="4" creationId="{63B5FE1E-23FB-499C-8BB5-C8BB969AAA45}"/>
          </ac:picMkLst>
        </pc:picChg>
      </pc:sldChg>
      <pc:sldChg chg="modSp add mod">
        <pc:chgData name="Pararajasingam, Pavalaxan (Sri Lanka)" userId="85927cab-f6e5-4528-82db-dafd10c7d3fd" providerId="ADAL" clId="{5C1947C6-21FB-45C5-9832-C607E0591E2E}" dt="2022-06-18T06:01:15.947" v="2402" actId="20577"/>
        <pc:sldMkLst>
          <pc:docMk/>
          <pc:sldMk cId="192245795" sldId="292"/>
        </pc:sldMkLst>
        <pc:spChg chg="mod">
          <ac:chgData name="Pararajasingam, Pavalaxan (Sri Lanka)" userId="85927cab-f6e5-4528-82db-dafd10c7d3fd" providerId="ADAL" clId="{5C1947C6-21FB-45C5-9832-C607E0591E2E}" dt="2022-06-18T06:01:15.947" v="2402" actId="20577"/>
          <ac:spMkLst>
            <pc:docMk/>
            <pc:sldMk cId="192245795" sldId="292"/>
            <ac:spMk id="3" creationId="{43BDA545-2B41-43C5-9166-ED2543880DC2}"/>
          </ac:spMkLst>
        </pc:spChg>
      </pc:sldChg>
      <pc:sldChg chg="addSp delSp modSp add del mod setBg delDesignElem">
        <pc:chgData name="Pararajasingam, Pavalaxan (Sri Lanka)" userId="85927cab-f6e5-4528-82db-dafd10c7d3fd" providerId="ADAL" clId="{5C1947C6-21FB-45C5-9832-C607E0591E2E}" dt="2022-07-02T07:42:26.744" v="2475" actId="47"/>
        <pc:sldMkLst>
          <pc:docMk/>
          <pc:sldMk cId="2411554363" sldId="293"/>
        </pc:sldMkLst>
        <pc:spChg chg="mod">
          <ac:chgData name="Pararajasingam, Pavalaxan (Sri Lanka)" userId="85927cab-f6e5-4528-82db-dafd10c7d3fd" providerId="ADAL" clId="{5C1947C6-21FB-45C5-9832-C607E0591E2E}" dt="2022-06-18T06:06:42.181" v="2426" actId="26606"/>
          <ac:spMkLst>
            <pc:docMk/>
            <pc:sldMk cId="2411554363" sldId="293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7-02T07:41:25.672" v="2474" actId="5793"/>
          <ac:spMkLst>
            <pc:docMk/>
            <pc:sldMk cId="2411554363" sldId="293"/>
            <ac:spMk id="3" creationId="{43BDA545-2B41-43C5-9166-ED2543880DC2}"/>
          </ac:spMkLst>
        </pc:spChg>
        <pc:spChg chg="add del">
          <ac:chgData name="Pararajasingam, Pavalaxan (Sri Lanka)" userId="85927cab-f6e5-4528-82db-dafd10c7d3fd" providerId="ADAL" clId="{5C1947C6-21FB-45C5-9832-C607E0591E2E}" dt="2022-06-18T06:06:17.019" v="2423" actId="26606"/>
          <ac:spMkLst>
            <pc:docMk/>
            <pc:sldMk cId="2411554363" sldId="293"/>
            <ac:spMk id="9" creationId="{BCFFB95F-D901-4937-8084-8A7BAA84FAFB}"/>
          </ac:spMkLst>
        </pc:spChg>
        <pc:spChg chg="add">
          <ac:chgData name="Pararajasingam, Pavalaxan (Sri Lanka)" userId="85927cab-f6e5-4528-82db-dafd10c7d3fd" providerId="ADAL" clId="{5C1947C6-21FB-45C5-9832-C607E0591E2E}" dt="2022-06-18T06:06:42.181" v="2426" actId="26606"/>
          <ac:spMkLst>
            <pc:docMk/>
            <pc:sldMk cId="2411554363" sldId="293"/>
            <ac:spMk id="10" creationId="{4DA90C30-B990-4CCA-B584-40F864DA3A82}"/>
          </ac:spMkLst>
        </pc:spChg>
        <pc:spChg chg="add del">
          <ac:chgData name="Pararajasingam, Pavalaxan (Sri Lanka)" userId="85927cab-f6e5-4528-82db-dafd10c7d3fd" providerId="ADAL" clId="{5C1947C6-21FB-45C5-9832-C607E0591E2E}" dt="2022-06-18T06:06:31.962" v="2425" actId="22"/>
          <ac:spMkLst>
            <pc:docMk/>
            <pc:sldMk cId="2411554363" sldId="293"/>
            <ac:spMk id="24" creationId="{BDBA9244-9C23-4DC1-831B-1FE6B15F75C7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63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6:06:17.019" v="2423" actId="26606"/>
          <ac:grpSpMkLst>
            <pc:docMk/>
            <pc:sldMk cId="2411554363" sldId="293"/>
            <ac:grpSpMk id="11" creationId="{60F473BD-3FD3-4548-A8F5-11D3C9CB88BC}"/>
          </ac:grpSpMkLst>
        </pc:grpChg>
        <pc:grpChg chg="add">
          <ac:chgData name="Pararajasingam, Pavalaxan (Sri Lanka)" userId="85927cab-f6e5-4528-82db-dafd10c7d3fd" providerId="ADAL" clId="{5C1947C6-21FB-45C5-9832-C607E0591E2E}" dt="2022-06-18T06:06:42.181" v="2426" actId="26606"/>
          <ac:grpSpMkLst>
            <pc:docMk/>
            <pc:sldMk cId="2411554363" sldId="293"/>
            <ac:grpSpMk id="12" creationId="{D060B936-2771-48DC-842C-14EE9318E3E2}"/>
          </ac:grpSpMkLst>
        </pc:grpChg>
        <pc:grpChg chg="del">
          <ac:chgData name="Pararajasingam, Pavalaxan (Sri Lanka)" userId="85927cab-f6e5-4528-82db-dafd10c7d3fd" providerId="ADAL" clId="{5C1947C6-21FB-45C5-9832-C607E0591E2E}" dt="2022-06-18T06:05:10.472" v="2407"/>
          <ac:grpSpMkLst>
            <pc:docMk/>
            <pc:sldMk cId="2411554363" sldId="293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6:05:10.472" v="2407"/>
          <ac:grpSpMkLst>
            <pc:docMk/>
            <pc:sldMk cId="2411554363" sldId="293"/>
            <ac:grpSpMk id="10265" creationId="{C9E5F284-A588-4AE7-A36D-1C93E4FD0241}"/>
          </ac:grpSpMkLst>
        </pc:grpChg>
        <pc:graphicFrameChg chg="add del">
          <ac:chgData name="Pararajasingam, Pavalaxan (Sri Lanka)" userId="85927cab-f6e5-4528-82db-dafd10c7d3fd" providerId="ADAL" clId="{5C1947C6-21FB-45C5-9832-C607E0591E2E}" dt="2022-06-18T06:06:17.019" v="2423" actId="26606"/>
          <ac:graphicFrameMkLst>
            <pc:docMk/>
            <pc:sldMk cId="2411554363" sldId="293"/>
            <ac:graphicFrameMk id="5" creationId="{828407FB-5EDE-E2E3-46D1-73FFDFD17B80}"/>
          </ac:graphicFrameMkLst>
        </pc:graphicFrameChg>
        <pc:picChg chg="del">
          <ac:chgData name="Pararajasingam, Pavalaxan (Sri Lanka)" userId="85927cab-f6e5-4528-82db-dafd10c7d3fd" providerId="ADAL" clId="{5C1947C6-21FB-45C5-9832-C607E0591E2E}" dt="2022-06-18T06:05:15.967" v="2408" actId="478"/>
          <ac:picMkLst>
            <pc:docMk/>
            <pc:sldMk cId="2411554363" sldId="293"/>
            <ac:picMk id="4" creationId="{63B5FE1E-23FB-499C-8BB5-C8BB969AAA45}"/>
          </ac:picMkLst>
        </pc:picChg>
        <pc:picChg chg="add">
          <ac:chgData name="Pararajasingam, Pavalaxan (Sri Lanka)" userId="85927cab-f6e5-4528-82db-dafd10c7d3fd" providerId="ADAL" clId="{5C1947C6-21FB-45C5-9832-C607E0591E2E}" dt="2022-06-18T06:06:42.181" v="2426" actId="26606"/>
          <ac:picMkLst>
            <pc:docMk/>
            <pc:sldMk cId="2411554363" sldId="293"/>
            <ac:picMk id="7" creationId="{A7873FA7-4B87-A88F-9E48-2BBE674B8C79}"/>
          </ac:picMkLst>
        </pc:pic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6:07:49.823" v="2434" actId="5793"/>
        <pc:sldMkLst>
          <pc:docMk/>
          <pc:sldMk cId="357660032" sldId="294"/>
        </pc:sldMkLst>
        <pc:spChg chg="mod">
          <ac:chgData name="Pararajasingam, Pavalaxan (Sri Lanka)" userId="85927cab-f6e5-4528-82db-dafd10c7d3fd" providerId="ADAL" clId="{5C1947C6-21FB-45C5-9832-C607E0591E2E}" dt="2022-06-18T06:07:47.270" v="2433"/>
          <ac:spMkLst>
            <pc:docMk/>
            <pc:sldMk cId="357660032" sldId="294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07:49.823" v="2434" actId="5793"/>
          <ac:spMkLst>
            <pc:docMk/>
            <pc:sldMk cId="357660032" sldId="294"/>
            <ac:spMk id="3" creationId="{43BDA545-2B41-43C5-9166-ED2543880DC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5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6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5C1947C6-21FB-45C5-9832-C607E0591E2E}" dt="2022-06-18T06:06:48.722" v="2428"/>
          <ac:spMkLst>
            <pc:docMk/>
            <pc:sldMk cId="357660032" sldId="294"/>
            <ac:spMk id="10" creationId="{4DA90C30-B990-4CCA-B584-40F864DA3A8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14" creationId="{E55C1C3E-5158-47F3-8FD9-14B22C3E6EAD}"/>
          </ac:spMkLst>
        </pc:spChg>
        <pc:grpChg chg="del">
          <ac:chgData name="Pararajasingam, Pavalaxan (Sri Lanka)" userId="85927cab-f6e5-4528-82db-dafd10c7d3fd" providerId="ADAL" clId="{5C1947C6-21FB-45C5-9832-C607E0591E2E}" dt="2022-06-18T06:06:48.722" v="2428"/>
          <ac:grpSpMkLst>
            <pc:docMk/>
            <pc:sldMk cId="357660032" sldId="294"/>
            <ac:grpSpMk id="12" creationId="{D060B936-2771-48DC-842C-14EE9318E3E2}"/>
          </ac:grpSpMkLst>
        </pc:grpChg>
        <pc:picChg chg="del">
          <ac:chgData name="Pararajasingam, Pavalaxan (Sri Lanka)" userId="85927cab-f6e5-4528-82db-dafd10c7d3fd" providerId="ADAL" clId="{5C1947C6-21FB-45C5-9832-C607E0591E2E}" dt="2022-06-18T06:07:12.654" v="2430" actId="478"/>
          <ac:picMkLst>
            <pc:docMk/>
            <pc:sldMk cId="357660032" sldId="294"/>
            <ac:picMk id="7" creationId="{A7873FA7-4B87-A88F-9E48-2BBE674B8C79}"/>
          </ac:picMkLst>
        </pc:picChg>
      </pc:sldChg>
      <pc:sldChg chg="addSp delSp add del setBg delDesignElem">
        <pc:chgData name="Pararajasingam, Pavalaxan (Sri Lanka)" userId="85927cab-f6e5-4528-82db-dafd10c7d3fd" providerId="ADAL" clId="{5C1947C6-21FB-45C5-9832-C607E0591E2E}" dt="2022-06-18T06:05:20.013" v="2411"/>
        <pc:sldMkLst>
          <pc:docMk/>
          <pc:sldMk cId="728765116" sldId="294"/>
        </pc:sldMkLst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63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6:05:20.013" v="2411"/>
          <ac:grpSpMkLst>
            <pc:docMk/>
            <pc:sldMk cId="728765116" sldId="294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5:20.013" v="2411"/>
          <ac:grpSpMkLst>
            <pc:docMk/>
            <pc:sldMk cId="728765116" sldId="294"/>
            <ac:grpSpMk id="10265" creationId="{C9E5F284-A588-4AE7-A36D-1C93E4FD0241}"/>
          </ac:grpSpMkLst>
        </pc:grpChg>
      </pc:sldChg>
      <pc:sldChg chg="modSp add mod">
        <pc:chgData name="Pararajasingam, Pavalaxan (Sri Lanka)" userId="85927cab-f6e5-4528-82db-dafd10c7d3fd" providerId="ADAL" clId="{5C1947C6-21FB-45C5-9832-C607E0591E2E}" dt="2022-06-18T06:08:38.565" v="2444" actId="12"/>
        <pc:sldMkLst>
          <pc:docMk/>
          <pc:sldMk cId="1257209943" sldId="295"/>
        </pc:sldMkLst>
        <pc:spChg chg="mod">
          <ac:chgData name="Pararajasingam, Pavalaxan (Sri Lanka)" userId="85927cab-f6e5-4528-82db-dafd10c7d3fd" providerId="ADAL" clId="{5C1947C6-21FB-45C5-9832-C607E0591E2E}" dt="2022-06-18T06:08:38.565" v="2444" actId="12"/>
          <ac:spMkLst>
            <pc:docMk/>
            <pc:sldMk cId="1257209943" sldId="295"/>
            <ac:spMk id="3" creationId="{43BDA545-2B41-43C5-9166-ED2543880DC2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6:09:20.122" v="2451"/>
        <pc:sldMkLst>
          <pc:docMk/>
          <pc:sldMk cId="1439042004" sldId="296"/>
        </pc:sldMkLst>
        <pc:spChg chg="mod">
          <ac:chgData name="Pararajasingam, Pavalaxan (Sri Lanka)" userId="85927cab-f6e5-4528-82db-dafd10c7d3fd" providerId="ADAL" clId="{5C1947C6-21FB-45C5-9832-C607E0591E2E}" dt="2022-06-18T06:08:58.549" v="2448" actId="14100"/>
          <ac:spMkLst>
            <pc:docMk/>
            <pc:sldMk cId="1439042004" sldId="296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09:20.122" v="2451"/>
          <ac:spMkLst>
            <pc:docMk/>
            <pc:sldMk cId="1439042004" sldId="296"/>
            <ac:spMk id="3" creationId="{43BDA545-2B41-43C5-9166-ED2543880DC2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6:10:02.437" v="2458" actId="27636"/>
        <pc:sldMkLst>
          <pc:docMk/>
          <pc:sldMk cId="250689566" sldId="297"/>
        </pc:sldMkLst>
        <pc:spChg chg="mod">
          <ac:chgData name="Pararajasingam, Pavalaxan (Sri Lanka)" userId="85927cab-f6e5-4528-82db-dafd10c7d3fd" providerId="ADAL" clId="{5C1947C6-21FB-45C5-9832-C607E0591E2E}" dt="2022-06-18T06:09:43.373" v="2453"/>
          <ac:spMkLst>
            <pc:docMk/>
            <pc:sldMk cId="250689566" sldId="297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10:02.437" v="2458" actId="27636"/>
          <ac:spMkLst>
            <pc:docMk/>
            <pc:sldMk cId="250689566" sldId="297"/>
            <ac:spMk id="3" creationId="{43BDA545-2B41-43C5-9166-ED2543880DC2}"/>
          </ac:spMkLst>
        </pc:spChg>
      </pc:sldChg>
    </pc:docChg>
  </pc:docChgLst>
  <pc:docChgLst>
    <pc:chgData name="Pararajasingam, Pavalaxan (Sri Lanka)" userId="85927cab-f6e5-4528-82db-dafd10c7d3fd" providerId="ADAL" clId="{4EB418B9-893F-4E97-BA97-A1E9D7E6D717}"/>
    <pc:docChg chg="undo custSel mod addSld delSld modSld sldOrd">
      <pc:chgData name="Pararajasingam, Pavalaxan (Sri Lanka)" userId="85927cab-f6e5-4528-82db-dafd10c7d3fd" providerId="ADAL" clId="{4EB418B9-893F-4E97-BA97-A1E9D7E6D717}" dt="2022-09-03T06:38:07.626" v="567"/>
      <pc:docMkLst>
        <pc:docMk/>
      </pc:docMkLst>
      <pc:sldChg chg="modSp">
        <pc:chgData name="Pararajasingam, Pavalaxan (Sri Lanka)" userId="85927cab-f6e5-4528-82db-dafd10c7d3fd" providerId="ADAL" clId="{4EB418B9-893F-4E97-BA97-A1E9D7E6D717}" dt="2022-08-27T15:46:14.494" v="21" actId="20577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4EB418B9-893F-4E97-BA97-A1E9D7E6D717}" dt="2022-08-27T15:46:14.494" v="21" actId="20577"/>
          <ac:spMkLst>
            <pc:docMk/>
            <pc:sldMk cId="4211395064" sldId="260"/>
            <ac:spMk id="2" creationId="{C2D5470C-5303-4CBB-B855-B56E21E29D92}"/>
          </ac:spMkLst>
        </pc:spChg>
      </pc:sldChg>
      <pc:sldChg chg="delSp add ord setBg delDesignElem">
        <pc:chgData name="Pararajasingam, Pavalaxan (Sri Lanka)" userId="85927cab-f6e5-4528-82db-dafd10c7d3fd" providerId="ADAL" clId="{4EB418B9-893F-4E97-BA97-A1E9D7E6D717}" dt="2022-09-03T06:38:07.626" v="567"/>
        <pc:sldMkLst>
          <pc:docMk/>
          <pc:sldMk cId="973784815" sldId="263"/>
        </pc:sldMkLst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4EB418B9-893F-4E97-BA97-A1E9D7E6D717}" dt="2022-09-03T06:38:02.956" v="566"/>
          <ac:spMkLst>
            <pc:docMk/>
            <pc:sldMk cId="973784815" sldId="263"/>
            <ac:spMk id="1066" creationId="{04E48745-7512-4EC2-9E20-9092D12150CA}"/>
          </ac:spMkLst>
        </pc:spChg>
      </pc:sldChg>
      <pc:sldChg chg="del">
        <pc:chgData name="Pararajasingam, Pavalaxan (Sri Lanka)" userId="85927cab-f6e5-4528-82db-dafd10c7d3fd" providerId="ADAL" clId="{4EB418B9-893F-4E97-BA97-A1E9D7E6D717}" dt="2022-09-03T06:37:55.604" v="564" actId="2696"/>
        <pc:sldMkLst>
          <pc:docMk/>
          <pc:sldMk cId="2185695676" sldId="263"/>
        </pc:sldMkLst>
      </pc:sldChg>
      <pc:sldChg chg="ord">
        <pc:chgData name="Pararajasingam, Pavalaxan (Sri Lanka)" userId="85927cab-f6e5-4528-82db-dafd10c7d3fd" providerId="ADAL" clId="{4EB418B9-893F-4E97-BA97-A1E9D7E6D717}" dt="2022-09-03T06:37:44.285" v="563"/>
        <pc:sldMkLst>
          <pc:docMk/>
          <pc:sldMk cId="2362028617" sldId="264"/>
        </pc:sldMkLst>
      </pc:sldChg>
      <pc:sldChg chg="modSp ord">
        <pc:chgData name="Pararajasingam, Pavalaxan (Sri Lanka)" userId="85927cab-f6e5-4528-82db-dafd10c7d3fd" providerId="ADAL" clId="{4EB418B9-893F-4E97-BA97-A1E9D7E6D717}" dt="2022-09-03T06:34:37.020" v="562"/>
        <pc:sldMkLst>
          <pc:docMk/>
          <pc:sldMk cId="2058837875" sldId="279"/>
        </pc:sldMkLst>
        <pc:spChg chg="mod">
          <ac:chgData name="Pararajasingam, Pavalaxan (Sri Lanka)" userId="85927cab-f6e5-4528-82db-dafd10c7d3fd" providerId="ADAL" clId="{4EB418B9-893F-4E97-BA97-A1E9D7E6D717}" dt="2022-09-03T06:34:23.959" v="561" actId="114"/>
          <ac:spMkLst>
            <pc:docMk/>
            <pc:sldMk cId="2058837875" sldId="279"/>
            <ac:spMk id="3" creationId="{AED94CC7-28C9-4B0D-BD41-6FB160FC5518}"/>
          </ac:spMkLst>
        </pc:spChg>
      </pc:sldChg>
      <pc:sldChg chg="modSp">
        <pc:chgData name="Pararajasingam, Pavalaxan (Sri Lanka)" userId="85927cab-f6e5-4528-82db-dafd10c7d3fd" providerId="ADAL" clId="{4EB418B9-893F-4E97-BA97-A1E9D7E6D717}" dt="2022-09-03T06:31:03.319" v="547" actId="20577"/>
        <pc:sldMkLst>
          <pc:docMk/>
          <pc:sldMk cId="1041004432" sldId="285"/>
        </pc:sldMkLst>
        <pc:spChg chg="mod">
          <ac:chgData name="Pararajasingam, Pavalaxan (Sri Lanka)" userId="85927cab-f6e5-4528-82db-dafd10c7d3fd" providerId="ADAL" clId="{4EB418B9-893F-4E97-BA97-A1E9D7E6D717}" dt="2022-09-03T06:31:03.319" v="547" actId="20577"/>
          <ac:spMkLst>
            <pc:docMk/>
            <pc:sldMk cId="1041004432" sldId="285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4EB418B9-893F-4E97-BA97-A1E9D7E6D717}" dt="2022-09-03T06:29:58.924" v="500" actId="1076"/>
          <ac:spMkLst>
            <pc:docMk/>
            <pc:sldMk cId="1041004432" sldId="285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4EB418B9-893F-4E97-BA97-A1E9D7E6D717}" dt="2022-09-03T06:30:13.860" v="519" actId="20577"/>
          <ac:spMkLst>
            <pc:docMk/>
            <pc:sldMk cId="1041004432" sldId="285"/>
            <ac:spMk id="17" creationId="{8D654DD6-DA0C-47D0-A1C0-170402C2E2EE}"/>
          </ac:spMkLst>
        </pc:spChg>
      </pc:sldChg>
      <pc:sldChg chg="addSp delSp modSp ord">
        <pc:chgData name="Pararajasingam, Pavalaxan (Sri Lanka)" userId="85927cab-f6e5-4528-82db-dafd10c7d3fd" providerId="ADAL" clId="{4EB418B9-893F-4E97-BA97-A1E9D7E6D717}" dt="2022-09-03T06:03:52.853" v="35"/>
        <pc:sldMkLst>
          <pc:docMk/>
          <pc:sldMk cId="3243481646" sldId="286"/>
        </pc:sldMkLst>
        <pc:spChg chg="del mod">
          <ac:chgData name="Pararajasingam, Pavalaxan (Sri Lanka)" userId="85927cab-f6e5-4528-82db-dafd10c7d3fd" providerId="ADAL" clId="{4EB418B9-893F-4E97-BA97-A1E9D7E6D717}" dt="2022-09-03T06:03:05.507" v="26" actId="478"/>
          <ac:spMkLst>
            <pc:docMk/>
            <pc:sldMk cId="3243481646" sldId="286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4EB418B9-893F-4E97-BA97-A1E9D7E6D717}" dt="2022-09-03T06:03:08.359" v="27" actId="478"/>
          <ac:spMkLst>
            <pc:docMk/>
            <pc:sldMk cId="3243481646" sldId="286"/>
            <ac:spMk id="4" creationId="{6CAF15C2-3F0C-4A3B-BADC-B4B9DEF61B57}"/>
          </ac:spMkLst>
        </pc:spChg>
        <pc:spChg chg="del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9" creationId="{E55C1C3E-5158-47F3-8FD9-14B22C3E6EAD}"/>
          </ac:spMkLst>
        </pc:spChg>
        <pc:spChg chg="del">
          <ac:chgData name="Pararajasingam, Pavalaxan (Sri Lanka)" userId="85927cab-f6e5-4528-82db-dafd10c7d3fd" providerId="ADAL" clId="{4EB418B9-893F-4E97-BA97-A1E9D7E6D717}" dt="2022-09-03T06:03:11.855" v="29" actId="478"/>
          <ac:spMkLst>
            <pc:docMk/>
            <pc:sldMk cId="3243481646" sldId="286"/>
            <ac:spMk id="15" creationId="{3CE8001E-DC11-44E2-9B71-DD9BE5DCA4D0}"/>
          </ac:spMkLst>
        </pc:spChg>
        <pc:spChg chg="del">
          <ac:chgData name="Pararajasingam, Pavalaxan (Sri Lanka)" userId="85927cab-f6e5-4528-82db-dafd10c7d3fd" providerId="ADAL" clId="{4EB418B9-893F-4E97-BA97-A1E9D7E6D717}" dt="2022-09-03T06:03:10.269" v="28" actId="478"/>
          <ac:spMkLst>
            <pc:docMk/>
            <pc:sldMk cId="3243481646" sldId="286"/>
            <ac:spMk id="17" creationId="{8D654DD6-DA0C-47D0-A1C0-170402C2E2EE}"/>
          </ac:spMkLst>
        </pc:spChg>
        <pc:spChg chg="add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1035" creationId="{7045633D-7FA7-4D93-8E45-D385B582A1F1}"/>
          </ac:spMkLst>
        </pc:spChg>
        <pc:spChg chg="add">
          <ac:chgData name="Pararajasingam, Pavalaxan (Sri Lanka)" userId="85927cab-f6e5-4528-82db-dafd10c7d3fd" providerId="ADAL" clId="{4EB418B9-893F-4E97-BA97-A1E9D7E6D717}" dt="2022-09-03T06:03:30.346" v="33" actId="26606"/>
          <ac:spMkLst>
            <pc:docMk/>
            <pc:sldMk cId="3243481646" sldId="286"/>
            <ac:spMk id="1037" creationId="{82532B9D-ADFC-4AEF-97D4-9FC87BB61E31}"/>
          </ac:spMkLst>
        </pc:spChg>
        <pc:grpChg chg="add">
          <ac:chgData name="Pararajasingam, Pavalaxan (Sri Lanka)" userId="85927cab-f6e5-4528-82db-dafd10c7d3fd" providerId="ADAL" clId="{4EB418B9-893F-4E97-BA97-A1E9D7E6D717}" dt="2022-09-03T06:03:30.346" v="33" actId="26606"/>
          <ac:grpSpMkLst>
            <pc:docMk/>
            <pc:sldMk cId="3243481646" sldId="286"/>
            <ac:grpSpMk id="1031" creationId="{2A313B03-D361-4EC9-AF52-0B3C1C92C26D}"/>
          </ac:grpSpMkLst>
        </pc:grpChg>
        <pc:picChg chg="add mod">
          <ac:chgData name="Pararajasingam, Pavalaxan (Sri Lanka)" userId="85927cab-f6e5-4528-82db-dafd10c7d3fd" providerId="ADAL" clId="{4EB418B9-893F-4E97-BA97-A1E9D7E6D717}" dt="2022-09-03T06:03:30.346" v="33" actId="26606"/>
          <ac:picMkLst>
            <pc:docMk/>
            <pc:sldMk cId="3243481646" sldId="286"/>
            <ac:picMk id="1026" creationId="{7CAABAF8-09AB-42B3-A64D-96526BEDC1D9}"/>
          </ac:picMkLst>
        </pc:picChg>
      </pc:sldChg>
      <pc:sldChg chg="modSp">
        <pc:chgData name="Pararajasingam, Pavalaxan (Sri Lanka)" userId="85927cab-f6e5-4528-82db-dafd10c7d3fd" providerId="ADAL" clId="{4EB418B9-893F-4E97-BA97-A1E9D7E6D717}" dt="2022-09-03T06:32:43.462" v="560" actId="20577"/>
        <pc:sldMkLst>
          <pc:docMk/>
          <pc:sldMk cId="3287150842" sldId="289"/>
        </pc:sldMkLst>
        <pc:spChg chg="mod">
          <ac:chgData name="Pararajasingam, Pavalaxan (Sri Lanka)" userId="85927cab-f6e5-4528-82db-dafd10c7d3fd" providerId="ADAL" clId="{4EB418B9-893F-4E97-BA97-A1E9D7E6D717}" dt="2022-09-03T06:32:43.462" v="560" actId="20577"/>
          <ac:spMkLst>
            <pc:docMk/>
            <pc:sldMk cId="3287150842" sldId="289"/>
            <ac:spMk id="3" creationId="{43BDA545-2B41-43C5-9166-ED2543880DC2}"/>
          </ac:spMkLst>
        </pc:spChg>
      </pc:sldChg>
      <pc:sldChg chg="delSp add del ord setBg delDesignElem">
        <pc:chgData name="Pararajasingam, Pavalaxan (Sri Lanka)" userId="85927cab-f6e5-4528-82db-dafd10c7d3fd" providerId="ADAL" clId="{4EB418B9-893F-4E97-BA97-A1E9D7E6D717}" dt="2022-09-03T06:26:51.461" v="296" actId="2696"/>
        <pc:sldMkLst>
          <pc:docMk/>
          <pc:sldMk cId="3265040611" sldId="298"/>
        </pc:sldMkLst>
        <pc:spChg chg="del">
          <ac:chgData name="Pararajasingam, Pavalaxan (Sri Lanka)" userId="85927cab-f6e5-4528-82db-dafd10c7d3fd" providerId="ADAL" clId="{4EB418B9-893F-4E97-BA97-A1E9D7E6D717}" dt="2022-09-03T06:02:47.553" v="23"/>
          <ac:spMkLst>
            <pc:docMk/>
            <pc:sldMk cId="3265040611" sldId="298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4EB418B9-893F-4E97-BA97-A1E9D7E6D717}" dt="2022-09-03T06:02:47.553" v="23"/>
          <ac:spMkLst>
            <pc:docMk/>
            <pc:sldMk cId="3265040611" sldId="298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4EB418B9-893F-4E97-BA97-A1E9D7E6D717}" dt="2022-09-03T06:02:47.553" v="23"/>
          <ac:spMkLst>
            <pc:docMk/>
            <pc:sldMk cId="3265040611" sldId="298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4EB418B9-893F-4E97-BA97-A1E9D7E6D717}" dt="2022-09-03T06:02:47.553" v="23"/>
          <ac:spMkLst>
            <pc:docMk/>
            <pc:sldMk cId="3265040611" sldId="298"/>
            <ac:spMk id="9" creationId="{E55C1C3E-5158-47F3-8FD9-14B22C3E6EAD}"/>
          </ac:spMkLst>
        </pc:spChg>
      </pc:sldChg>
      <pc:sldChg chg="delSp add del setBg delDesignElem">
        <pc:chgData name="Pararajasingam, Pavalaxan (Sri Lanka)" userId="85927cab-f6e5-4528-82db-dafd10c7d3fd" providerId="ADAL" clId="{4EB418B9-893F-4E97-BA97-A1E9D7E6D717}" dt="2022-09-03T06:04:29.191" v="40" actId="2696"/>
        <pc:sldMkLst>
          <pc:docMk/>
          <pc:sldMk cId="680206146" sldId="299"/>
        </pc:sldMkLst>
        <pc:spChg chg="del">
          <ac:chgData name="Pararajasingam, Pavalaxan (Sri Lanka)" userId="85927cab-f6e5-4528-82db-dafd10c7d3fd" providerId="ADAL" clId="{4EB418B9-893F-4E97-BA97-A1E9D7E6D717}" dt="2022-09-03T06:04:21.794" v="38"/>
          <ac:spMkLst>
            <pc:docMk/>
            <pc:sldMk cId="680206146" sldId="299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4EB418B9-893F-4E97-BA97-A1E9D7E6D717}" dt="2022-09-03T06:04:21.794" v="38"/>
          <ac:spMkLst>
            <pc:docMk/>
            <pc:sldMk cId="680206146" sldId="299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4EB418B9-893F-4E97-BA97-A1E9D7E6D717}" dt="2022-09-03T06:04:21.794" v="38"/>
          <ac:spMkLst>
            <pc:docMk/>
            <pc:sldMk cId="680206146" sldId="299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4EB418B9-893F-4E97-BA97-A1E9D7E6D717}" dt="2022-09-03T06:04:21.794" v="38"/>
          <ac:spMkLst>
            <pc:docMk/>
            <pc:sldMk cId="680206146" sldId="299"/>
            <ac:spMk id="9" creationId="{E55C1C3E-5158-47F3-8FD9-14B22C3E6EAD}"/>
          </ac:spMkLst>
        </pc:spChg>
      </pc:sldChg>
      <pc:sldChg chg="modSp add">
        <pc:chgData name="Pararajasingam, Pavalaxan (Sri Lanka)" userId="85927cab-f6e5-4528-82db-dafd10c7d3fd" providerId="ADAL" clId="{4EB418B9-893F-4E97-BA97-A1E9D7E6D717}" dt="2022-09-03T06:29:24.150" v="499" actId="20577"/>
        <pc:sldMkLst>
          <pc:docMk/>
          <pc:sldMk cId="618092057" sldId="300"/>
        </pc:sldMkLst>
        <pc:spChg chg="mod">
          <ac:chgData name="Pararajasingam, Pavalaxan (Sri Lanka)" userId="85927cab-f6e5-4528-82db-dafd10c7d3fd" providerId="ADAL" clId="{4EB418B9-893F-4E97-BA97-A1E9D7E6D717}" dt="2022-09-03T06:04:41.277" v="42" actId="20577"/>
          <ac:spMkLst>
            <pc:docMk/>
            <pc:sldMk cId="618092057" sldId="300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4EB418B9-893F-4E97-BA97-A1E9D7E6D717}" dt="2022-09-03T06:27:00.594" v="297" actId="20577"/>
          <ac:spMkLst>
            <pc:docMk/>
            <pc:sldMk cId="618092057" sldId="300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4EB418B9-893F-4E97-BA97-A1E9D7E6D717}" dt="2022-09-03T06:29:24.150" v="499" actId="20577"/>
          <ac:spMkLst>
            <pc:docMk/>
            <pc:sldMk cId="618092057" sldId="300"/>
            <ac:spMk id="17" creationId="{8D654DD6-DA0C-47D0-A1C0-170402C2E2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1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4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BE62-5C2E-4CAA-833A-B0CDEA0366F8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F87-956E-42D1-A36B-B09F34A2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2266709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/>
              <a:t>Fundamentals of </a:t>
            </a:r>
            <a:r>
              <a:rPr lang="en-GB" b="1" dirty="0"/>
              <a:t>Business</a:t>
            </a:r>
            <a:br>
              <a:rPr lang="en-GB" dirty="0"/>
            </a:b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Lesson 3:Organizational environment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B952-1A84-4425-AC43-F276FF70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75" y="5410879"/>
            <a:ext cx="7891272" cy="803653"/>
          </a:xfrm>
        </p:spPr>
        <p:txBody>
          <a:bodyPr>
            <a:noAutofit/>
          </a:bodyPr>
          <a:lstStyle/>
          <a:p>
            <a:pPr algn="r"/>
            <a:r>
              <a:rPr lang="en-GB" sz="2000" i="1" dirty="0">
                <a:solidFill>
                  <a:srgbClr val="C00000"/>
                </a:solidFill>
              </a:rPr>
              <a:t>Instructor: P </a:t>
            </a:r>
            <a:r>
              <a:rPr lang="en-GB" sz="2000" i="1" dirty="0" err="1">
                <a:solidFill>
                  <a:srgbClr val="C00000"/>
                </a:solidFill>
              </a:rPr>
              <a:t>Pavalaxan</a:t>
            </a:r>
            <a:endParaRPr lang="en-GB" sz="2000" i="1" dirty="0">
              <a:solidFill>
                <a:srgbClr val="C00000"/>
              </a:solidFill>
            </a:endParaRPr>
          </a:p>
          <a:p>
            <a:pPr algn="r"/>
            <a:r>
              <a:rPr lang="en-GB" sz="2000" i="1" dirty="0">
                <a:solidFill>
                  <a:srgbClr val="C00000"/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6947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426572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A545-2B41-43C5-9166-ED2543880DC2}"/>
              </a:ext>
            </a:extLst>
          </p:cNvPr>
          <p:cNvSpPr txBox="1"/>
          <p:nvPr/>
        </p:nvSpPr>
        <p:spPr>
          <a:xfrm>
            <a:off x="6417733" y="1359090"/>
            <a:ext cx="5132665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GB" dirty="0"/>
              <a:t>Opportunities are external factors in your business environment that are likely to contribute to your success.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GB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Is your market growing and are there trends that will encourage people to buy more of what you are selling?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upcoming events that your company may be able to take advantage of to grow the business?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upcoming changes to regulations that might impact your company positively?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If your business is up and running, do customers think highly of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426572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A545-2B41-43C5-9166-ED2543880DC2}"/>
              </a:ext>
            </a:extLst>
          </p:cNvPr>
          <p:cNvSpPr txBox="1"/>
          <p:nvPr/>
        </p:nvSpPr>
        <p:spPr>
          <a:xfrm>
            <a:off x="6417733" y="1359090"/>
            <a:ext cx="5132665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GB" dirty="0"/>
              <a:t>Threats are external factors that you have no control over. You may want to consider putting in place contingency plans for dealing with them if they occur.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GB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Do you have potential competitors who may enter your market?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Will suppliers always be able to supply the raw materials you need at the prices you need?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Could future developments in technology change how you do business?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Is consumer </a:t>
            </a:r>
            <a:r>
              <a:rPr lang="en-GB" dirty="0" err="1"/>
              <a:t>behavior</a:t>
            </a:r>
            <a:r>
              <a:rPr lang="en-GB" dirty="0"/>
              <a:t> changing in a way that could negatively impact your business?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market trends that could become a threat?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w to Do a SWOT Analysis (Examples &amp; Free Template!)">
            <a:extLst>
              <a:ext uri="{FF2B5EF4-FFF2-40B4-BE49-F238E27FC236}">
                <a16:creationId xmlns:a16="http://schemas.microsoft.com/office/drawing/2014/main" id="{CB23D93F-7690-95B3-3E95-398751D0E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9"/>
          <a:stretch/>
        </p:blipFill>
        <p:spPr bwMode="auto">
          <a:xfrm>
            <a:off x="431165" y="670242"/>
            <a:ext cx="8523992" cy="588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641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dirty="0"/>
              <a:t>Internal and external environment of organization</a:t>
            </a:r>
          </a:p>
          <a:p>
            <a:r>
              <a:rPr lang="en-GB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42113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Organizational environment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052D40-76C1-48C2-874D-E32961D3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7" y="640080"/>
            <a:ext cx="5903033" cy="33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C1-F17F-476D-802E-7DA9548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27022" cy="1609344"/>
          </a:xfrm>
        </p:spPr>
        <p:txBody>
          <a:bodyPr>
            <a:noAutofit/>
          </a:bodyPr>
          <a:lstStyle/>
          <a:p>
            <a:r>
              <a:rPr lang="en-US" sz="4800" dirty="0"/>
              <a:t>Internal(Micro) environment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7B64-F7AF-417C-94D8-EC4C4D4D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Forces or conditions or surroundings within the boundary of the organization are the elements of the internal environment of the organization.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resources</a:t>
            </a:r>
          </a:p>
          <a:p>
            <a:r>
              <a:rPr lang="en-GB" dirty="0"/>
              <a:t>Financial resources</a:t>
            </a:r>
          </a:p>
          <a:p>
            <a:r>
              <a:rPr lang="en-GB" dirty="0"/>
              <a:t>Human resources</a:t>
            </a:r>
          </a:p>
          <a:p>
            <a:r>
              <a:rPr lang="en-GB" dirty="0"/>
              <a:t>Information resources </a:t>
            </a:r>
          </a:p>
          <a:p>
            <a:r>
              <a:rPr lang="en-GB" dirty="0"/>
              <a:t>Technological resources</a:t>
            </a:r>
          </a:p>
          <a:p>
            <a:r>
              <a:rPr lang="en-GB" dirty="0"/>
              <a:t>Organization’s goodwill</a:t>
            </a:r>
          </a:p>
          <a:p>
            <a:r>
              <a:rPr lang="en-GB" dirty="0"/>
              <a:t>Corporate culture </a:t>
            </a:r>
          </a:p>
        </p:txBody>
      </p:sp>
    </p:spTree>
    <p:extLst>
      <p:ext uri="{BB962C8B-B14F-4D97-AF65-F5344CB8AC3E}">
        <p14:creationId xmlns:p14="http://schemas.microsoft.com/office/powerpoint/2010/main" val="5983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C1-F17F-476D-802E-7DA9548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27022" cy="1609344"/>
          </a:xfrm>
        </p:spPr>
        <p:txBody>
          <a:bodyPr>
            <a:noAutofit/>
          </a:bodyPr>
          <a:lstStyle/>
          <a:p>
            <a:r>
              <a:rPr lang="en-US" sz="4800" dirty="0"/>
              <a:t>External(MACRO) environment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7B64-F7AF-417C-94D8-EC4C4D4D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Factors outside or organization are the elements of the external environment. The organization has no control over how the external environment elements will shape up. Ex. PESTLE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Political</a:t>
            </a:r>
          </a:p>
          <a:p>
            <a:r>
              <a:rPr lang="en-GB" dirty="0"/>
              <a:t>Economic</a:t>
            </a:r>
          </a:p>
          <a:p>
            <a:r>
              <a:rPr lang="en-GB" dirty="0"/>
              <a:t>Sociocultural</a:t>
            </a:r>
          </a:p>
          <a:p>
            <a:r>
              <a:rPr lang="en-GB" dirty="0"/>
              <a:t>Technological</a:t>
            </a:r>
          </a:p>
          <a:p>
            <a:r>
              <a:rPr lang="en-GB" dirty="0"/>
              <a:t>Legal</a:t>
            </a:r>
          </a:p>
          <a:p>
            <a:r>
              <a:rPr lang="en-GB" dirty="0"/>
              <a:t>Environmental (natural).</a:t>
            </a:r>
          </a:p>
        </p:txBody>
      </p:sp>
    </p:spTree>
    <p:extLst>
      <p:ext uri="{BB962C8B-B14F-4D97-AF65-F5344CB8AC3E}">
        <p14:creationId xmlns:p14="http://schemas.microsoft.com/office/powerpoint/2010/main" val="166791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C1-F17F-476D-802E-7DA9548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27022" cy="1609344"/>
          </a:xfrm>
        </p:spPr>
        <p:txBody>
          <a:bodyPr>
            <a:noAutofit/>
          </a:bodyPr>
          <a:lstStyle/>
          <a:p>
            <a:r>
              <a:rPr lang="en-US" sz="4800" dirty="0"/>
              <a:t>External(MACRO) environment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7B64-F7AF-417C-94D8-EC4C4D4D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10515600" cy="50112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Political: </a:t>
            </a:r>
            <a:r>
              <a:rPr lang="en-GB" dirty="0"/>
              <a:t>Trade barriers, Tax policies, Political stability, International relations</a:t>
            </a:r>
          </a:p>
          <a:p>
            <a:pPr>
              <a:lnSpc>
                <a:spcPct val="12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Economic: </a:t>
            </a:r>
            <a:r>
              <a:rPr lang="en-GB" dirty="0"/>
              <a:t>Economic growth, Interest rates, Employment rates, Foreign exchange rates, Supply and demand, Cost of raw materials, Inflation rates, Consumer spending power</a:t>
            </a:r>
          </a:p>
          <a:p>
            <a:pPr>
              <a:lnSpc>
                <a:spcPct val="12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Sociocultural: </a:t>
            </a:r>
            <a:r>
              <a:rPr lang="en-GB" dirty="0"/>
              <a:t>Cultural trends, Population growth rates, Education levels, Income levels, Age distribution, Health consciousness, Lifestyles, Career attitudes</a:t>
            </a:r>
          </a:p>
          <a:p>
            <a:pPr>
              <a:lnSpc>
                <a:spcPct val="12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Technological: </a:t>
            </a:r>
            <a:r>
              <a:rPr lang="en-GB" dirty="0"/>
              <a:t>Technology, Technological infrastructure, Emerging technologies, Automation, Research</a:t>
            </a:r>
          </a:p>
          <a:p>
            <a:pPr>
              <a:lnSpc>
                <a:spcPct val="12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Legal: </a:t>
            </a:r>
            <a:r>
              <a:rPr lang="en-GB" dirty="0"/>
              <a:t>Health and safety, Equal opportunities, International trade, Advertising standards, Consumer rights, Product labelling, Product safety, Labor laws, Environmental laws</a:t>
            </a:r>
          </a:p>
          <a:p>
            <a:pPr>
              <a:lnSpc>
                <a:spcPct val="120000"/>
              </a:lnSpc>
            </a:pPr>
            <a:r>
              <a:rPr lang="en-GB" sz="3300" b="1" dirty="0">
                <a:solidFill>
                  <a:srgbClr val="7030A0"/>
                </a:solidFill>
              </a:rPr>
              <a:t>Environmental (natural): </a:t>
            </a:r>
            <a:r>
              <a:rPr lang="en-GB" dirty="0"/>
              <a:t>Weather, Scarcity of raw materials, Pollution, Climate change, Waste disposal, Agriculture, Sustainability practices</a:t>
            </a:r>
          </a:p>
        </p:txBody>
      </p:sp>
    </p:spTree>
    <p:extLst>
      <p:ext uri="{BB962C8B-B14F-4D97-AF65-F5344CB8AC3E}">
        <p14:creationId xmlns:p14="http://schemas.microsoft.com/office/powerpoint/2010/main" val="57650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C1-F17F-476D-802E-7DA9548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SWOT analysis</a:t>
            </a:r>
          </a:p>
        </p:txBody>
      </p:sp>
      <p:pic>
        <p:nvPicPr>
          <p:cNvPr id="7170" name="Picture 2" descr="SWOT analysis - Wikipedia">
            <a:extLst>
              <a:ext uri="{FF2B5EF4-FFF2-40B4-BE49-F238E27FC236}">
                <a16:creationId xmlns:a16="http://schemas.microsoft.com/office/drawing/2014/main" id="{72905699-4967-45F9-9D3B-440839154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5333"/>
          <a:stretch/>
        </p:blipFill>
        <p:spPr bwMode="auto">
          <a:xfrm>
            <a:off x="905089" y="1054100"/>
            <a:ext cx="4919821" cy="4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Strengths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A545-2B41-43C5-9166-ED2543880DC2}"/>
              </a:ext>
            </a:extLst>
          </p:cNvPr>
          <p:cNvSpPr txBox="1"/>
          <p:nvPr/>
        </p:nvSpPr>
        <p:spPr>
          <a:xfrm>
            <a:off x="6417733" y="1359090"/>
            <a:ext cx="5132665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Strengths are internal, positive attributes of your company. These are things that are within your control.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What business processes are successful?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What assets do you have in your teams? (</a:t>
            </a:r>
            <a:r>
              <a:rPr lang="en-US" dirty="0" err="1"/>
              <a:t>ie</a:t>
            </a:r>
            <a:r>
              <a:rPr lang="en-US" dirty="0"/>
              <a:t>. knowledge, education, network, skills, and reputation)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What physical assets do you have, such as customers, equipment, technology, cash, and patents?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What competitive advantages do you have over your competition?</a:t>
            </a:r>
          </a:p>
        </p:txBody>
      </p:sp>
    </p:spTree>
    <p:extLst>
      <p:ext uri="{BB962C8B-B14F-4D97-AF65-F5344CB8AC3E}">
        <p14:creationId xmlns:p14="http://schemas.microsoft.com/office/powerpoint/2010/main" val="357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Weaknesses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A545-2B41-43C5-9166-ED2543880DC2}"/>
              </a:ext>
            </a:extLst>
          </p:cNvPr>
          <p:cNvSpPr txBox="1"/>
          <p:nvPr/>
        </p:nvSpPr>
        <p:spPr>
          <a:xfrm>
            <a:off x="6417733" y="1359090"/>
            <a:ext cx="5132665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GB" dirty="0"/>
              <a:t>Weaknesses are negative factors that detract from your strengths. These are things that you might need to improve on to be competitive.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GB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things that your business needs to be competitive?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What business processes need improvement?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tangible assets that your company needs, such as money or equipment?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Are there gaps on your team?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GB" dirty="0"/>
              <a:t>Is your location ideal for your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654</TotalTime>
  <Words>586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2013 - 2022 Theme</vt:lpstr>
      <vt:lpstr>Fundamentals of Business Lesson 3:Organizational environment</vt:lpstr>
      <vt:lpstr>Learning Outcome</vt:lpstr>
      <vt:lpstr>Organizational environment</vt:lpstr>
      <vt:lpstr>Internal(Micro) environment </vt:lpstr>
      <vt:lpstr>External(MACRO) environment </vt:lpstr>
      <vt:lpstr>External(MACRO) environment </vt:lpstr>
      <vt:lpstr>SWOT analysis</vt:lpstr>
      <vt:lpstr>Strengths</vt:lpstr>
      <vt:lpstr>Weaknesses</vt:lpstr>
      <vt:lpstr>Opportunities</vt:lpstr>
      <vt:lpstr>Threats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Management CMU HD BM 4151</dc:title>
  <dc:creator>Pararajasingam, Pavalaxan (Sri Lanka)</dc:creator>
  <cp:lastModifiedBy>Pararajasingam, Pavalaxan (Sri Lanka)</cp:lastModifiedBy>
  <cp:revision>1</cp:revision>
  <dcterms:created xsi:type="dcterms:W3CDTF">2022-09-03T06:03:30Z</dcterms:created>
  <dcterms:modified xsi:type="dcterms:W3CDTF">2024-05-19T16:37:56Z</dcterms:modified>
</cp:coreProperties>
</file>