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7" r:id="rId2"/>
    <p:sldId id="260" r:id="rId3"/>
    <p:sldId id="263" r:id="rId4"/>
    <p:sldId id="298" r:id="rId5"/>
    <p:sldId id="264" r:id="rId6"/>
    <p:sldId id="299" r:id="rId7"/>
    <p:sldId id="304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20" r:id="rId17"/>
    <p:sldId id="317" r:id="rId18"/>
    <p:sldId id="318" r:id="rId19"/>
    <p:sldId id="319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rajasingam, Pavalaxan (Sri Lanka)" userId="85927cab-f6e5-4528-82db-dafd10c7d3fd" providerId="ADAL" clId="{DA11023E-94F5-4C42-A5D6-6C9DBBDCD97C}"/>
    <pc:docChg chg="modSld">
      <pc:chgData name="Pararajasingam, Pavalaxan (Sri Lanka)" userId="85927cab-f6e5-4528-82db-dafd10c7d3fd" providerId="ADAL" clId="{DA11023E-94F5-4C42-A5D6-6C9DBBDCD97C}" dt="2022-09-17T05:37:08.155" v="18" actId="20577"/>
      <pc:docMkLst>
        <pc:docMk/>
      </pc:docMkLst>
      <pc:sldChg chg="modSp">
        <pc:chgData name="Pararajasingam, Pavalaxan (Sri Lanka)" userId="85927cab-f6e5-4528-82db-dafd10c7d3fd" providerId="ADAL" clId="{DA11023E-94F5-4C42-A5D6-6C9DBBDCD97C}" dt="2022-09-17T04:10:39.526" v="0" actId="20577"/>
        <pc:sldMkLst>
          <pc:docMk/>
          <pc:sldMk cId="1409623699" sldId="298"/>
        </pc:sldMkLst>
        <pc:spChg chg="mod">
          <ac:chgData name="Pararajasingam, Pavalaxan (Sri Lanka)" userId="85927cab-f6e5-4528-82db-dafd10c7d3fd" providerId="ADAL" clId="{DA11023E-94F5-4C42-A5D6-6C9DBBDCD97C}" dt="2022-09-17T04:10:39.526" v="0" actId="20577"/>
          <ac:spMkLst>
            <pc:docMk/>
            <pc:sldMk cId="1409623699" sldId="298"/>
            <ac:spMk id="6" creationId="{8062AAD9-A0D4-4324-B84E-9FEC18AF2F90}"/>
          </ac:spMkLst>
        </pc:spChg>
      </pc:sldChg>
      <pc:sldChg chg="modSp">
        <pc:chgData name="Pararajasingam, Pavalaxan (Sri Lanka)" userId="85927cab-f6e5-4528-82db-dafd10c7d3fd" providerId="ADAL" clId="{DA11023E-94F5-4C42-A5D6-6C9DBBDCD97C}" dt="2022-09-17T05:37:08.155" v="18" actId="20577"/>
        <pc:sldMkLst>
          <pc:docMk/>
          <pc:sldMk cId="1928119714" sldId="323"/>
        </pc:sldMkLst>
        <pc:graphicFrameChg chg="modGraphic">
          <ac:chgData name="Pararajasingam, Pavalaxan (Sri Lanka)" userId="85927cab-f6e5-4528-82db-dafd10c7d3fd" providerId="ADAL" clId="{DA11023E-94F5-4C42-A5D6-6C9DBBDCD97C}" dt="2022-09-17T05:37:08.155" v="18" actId="20577"/>
          <ac:graphicFrameMkLst>
            <pc:docMk/>
            <pc:sldMk cId="1928119714" sldId="323"/>
            <ac:graphicFrameMk id="6" creationId="{4C7816DD-BA00-44D0-ADEC-D50332B1EADF}"/>
          </ac:graphicFrameMkLst>
        </pc:graphicFrameChg>
      </pc:sldChg>
    </pc:docChg>
  </pc:docChgLst>
  <pc:docChgLst>
    <pc:chgData name="Pararajasingam, Pavalaxan (Sri Lanka)" userId="85927cab-f6e5-4528-82db-dafd10c7d3fd" providerId="ADAL" clId="{F2DE8AD5-6218-44F7-AA2A-7E06BDD76FC5}"/>
    <pc:docChg chg="undo custSel modSld">
      <pc:chgData name="Pararajasingam, Pavalaxan (Sri Lanka)" userId="85927cab-f6e5-4528-82db-dafd10c7d3fd" providerId="ADAL" clId="{F2DE8AD5-6218-44F7-AA2A-7E06BDD76FC5}" dt="2024-05-20T03:34:50.397" v="58" actId="20577"/>
      <pc:docMkLst>
        <pc:docMk/>
      </pc:docMkLst>
      <pc:sldChg chg="modSp mod">
        <pc:chgData name="Pararajasingam, Pavalaxan (Sri Lanka)" userId="85927cab-f6e5-4528-82db-dafd10c7d3fd" providerId="ADAL" clId="{F2DE8AD5-6218-44F7-AA2A-7E06BDD76FC5}" dt="2024-05-20T03:34:50.397" v="58" actId="20577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F2DE8AD5-6218-44F7-AA2A-7E06BDD76FC5}" dt="2024-05-20T03:34:50.397" v="58" actId="20577"/>
          <ac:spMkLst>
            <pc:docMk/>
            <pc:sldMk cId="4211395064" sldId="26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F2DE8AD5-6218-44F7-AA2A-7E06BDD76FC5}" dt="2024-05-20T03:28:51.143" v="0" actId="6549"/>
          <ac:spMkLst>
            <pc:docMk/>
            <pc:sldMk cId="4211395064" sldId="260"/>
            <ac:spMk id="3" creationId="{AED94CC7-28C9-4B0D-BD41-6FB160FC5518}"/>
          </ac:spMkLst>
        </pc:spChg>
      </pc:sldChg>
      <pc:sldChg chg="modSp mod">
        <pc:chgData name="Pararajasingam, Pavalaxan (Sri Lanka)" userId="85927cab-f6e5-4528-82db-dafd10c7d3fd" providerId="ADAL" clId="{F2DE8AD5-6218-44F7-AA2A-7E06BDD76FC5}" dt="2024-05-20T03:30:47.053" v="10" actId="114"/>
        <pc:sldMkLst>
          <pc:docMk/>
          <pc:sldMk cId="3938852713" sldId="304"/>
        </pc:sldMkLst>
        <pc:spChg chg="mod">
          <ac:chgData name="Pararajasingam, Pavalaxan (Sri Lanka)" userId="85927cab-f6e5-4528-82db-dafd10c7d3fd" providerId="ADAL" clId="{F2DE8AD5-6218-44F7-AA2A-7E06BDD76FC5}" dt="2024-05-20T03:30:47.053" v="10" actId="114"/>
          <ac:spMkLst>
            <pc:docMk/>
            <pc:sldMk cId="3938852713" sldId="304"/>
            <ac:spMk id="3" creationId="{AED94CC7-28C9-4B0D-BD41-6FB160FC5518}"/>
          </ac:spMkLst>
        </pc:spChg>
      </pc:sldChg>
      <pc:sldChg chg="modSp mod">
        <pc:chgData name="Pararajasingam, Pavalaxan (Sri Lanka)" userId="85927cab-f6e5-4528-82db-dafd10c7d3fd" providerId="ADAL" clId="{F2DE8AD5-6218-44F7-AA2A-7E06BDD76FC5}" dt="2024-05-20T03:31:44.416" v="20" actId="1076"/>
        <pc:sldMkLst>
          <pc:docMk/>
          <pc:sldMk cId="3183002177" sldId="314"/>
        </pc:sldMkLst>
        <pc:spChg chg="mod">
          <ac:chgData name="Pararajasingam, Pavalaxan (Sri Lanka)" userId="85927cab-f6e5-4528-82db-dafd10c7d3fd" providerId="ADAL" clId="{F2DE8AD5-6218-44F7-AA2A-7E06BDD76FC5}" dt="2024-05-20T03:31:44.416" v="20" actId="1076"/>
          <ac:spMkLst>
            <pc:docMk/>
            <pc:sldMk cId="3183002177" sldId="314"/>
            <ac:spMk id="3" creationId="{AED94CC7-28C9-4B0D-BD41-6FB160FC5518}"/>
          </ac:spMkLst>
        </pc:spChg>
      </pc:sldChg>
    </pc:docChg>
  </pc:docChgLst>
  <pc:docChgLst>
    <pc:chgData name="Pararajasingam, Pavalaxan (Sri Lanka)" userId="85927cab-f6e5-4528-82db-dafd10c7d3fd" providerId="ADAL" clId="{8EB21A8D-97E5-4A64-BF3E-35364CE9D4B2}"/>
    <pc:docChg chg="undo redo custSel addSld delSld modSld sldOrd">
      <pc:chgData name="Pararajasingam, Pavalaxan (Sri Lanka)" userId="85927cab-f6e5-4528-82db-dafd10c7d3fd" providerId="ADAL" clId="{8EB21A8D-97E5-4A64-BF3E-35364CE9D4B2}" dt="2022-07-23T06:11:32.803" v="1983" actId="20577"/>
      <pc:docMkLst>
        <pc:docMk/>
      </pc:docMkLst>
      <pc:sldChg chg="del">
        <pc:chgData name="Pararajasingam, Pavalaxan (Sri Lanka)" userId="85927cab-f6e5-4528-82db-dafd10c7d3fd" providerId="ADAL" clId="{8EB21A8D-97E5-4A64-BF3E-35364CE9D4B2}" dt="2022-07-01T11:23:43.754" v="0" actId="47"/>
        <pc:sldMkLst>
          <pc:docMk/>
          <pc:sldMk cId="2517121953" sldId="257"/>
        </pc:sldMkLst>
      </pc:sldChg>
      <pc:sldChg chg="modSp mod">
        <pc:chgData name="Pararajasingam, Pavalaxan (Sri Lanka)" userId="85927cab-f6e5-4528-82db-dafd10c7d3fd" providerId="ADAL" clId="{8EB21A8D-97E5-4A64-BF3E-35364CE9D4B2}" dt="2022-07-22T17:06:31.080" v="1818" actId="5793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8EB21A8D-97E5-4A64-BF3E-35364CE9D4B2}" dt="2022-07-22T16:38:02.466" v="1815" actId="20577"/>
          <ac:spMkLst>
            <pc:docMk/>
            <pc:sldMk cId="4211395064" sldId="26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22T17:06:31.080" v="1818" actId="5793"/>
          <ac:spMkLst>
            <pc:docMk/>
            <pc:sldMk cId="4211395064" sldId="260"/>
            <ac:spMk id="3" creationId="{AED94CC7-28C9-4B0D-BD41-6FB160FC5518}"/>
          </ac:spMkLst>
        </pc:spChg>
      </pc:sldChg>
      <pc:sldChg chg="addSp delSp modSp mod">
        <pc:chgData name="Pararajasingam, Pavalaxan (Sri Lanka)" userId="85927cab-f6e5-4528-82db-dafd10c7d3fd" providerId="ADAL" clId="{8EB21A8D-97E5-4A64-BF3E-35364CE9D4B2}" dt="2022-07-15T17:45:05.203" v="1610" actId="207"/>
        <pc:sldMkLst>
          <pc:docMk/>
          <pc:sldMk cId="2185695676" sldId="263"/>
        </pc:sldMkLst>
        <pc:spChg chg="mod">
          <ac:chgData name="Pararajasingam, Pavalaxan (Sri Lanka)" userId="85927cab-f6e5-4528-82db-dafd10c7d3fd" providerId="ADAL" clId="{8EB21A8D-97E5-4A64-BF3E-35364CE9D4B2}" dt="2022-07-15T17:45:05.203" v="1610" actId="207"/>
          <ac:spMkLst>
            <pc:docMk/>
            <pc:sldMk cId="2185695676" sldId="263"/>
            <ac:spMk id="2" creationId="{C2D5470C-5303-4CBB-B855-B56E21E29D92}"/>
          </ac:spMkLst>
        </pc:spChg>
        <pc:spChg chg="mod ord">
          <ac:chgData name="Pararajasingam, Pavalaxan (Sri Lanka)" userId="85927cab-f6e5-4528-82db-dafd10c7d3fd" providerId="ADAL" clId="{8EB21A8D-97E5-4A64-BF3E-35364CE9D4B2}" dt="2022-07-15T16:36:53.163" v="1118" actId="20577"/>
          <ac:spMkLst>
            <pc:docMk/>
            <pc:sldMk cId="2185695676" sldId="263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8EB21A8D-97E5-4A64-BF3E-35364CE9D4B2}" dt="2022-07-02T06:29:28.613" v="802" actId="26606"/>
          <ac:spMkLst>
            <pc:docMk/>
            <pc:sldMk cId="2185695676" sldId="263"/>
            <ac:spMk id="1066" creationId="{04E48745-7512-4EC2-9E20-9092D12150CA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55" creationId="{E009DD9B-5EE2-4C0D-8B2B-351C8C102205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57" creationId="{E720DB99-7745-4E75-9D96-AAB6D55C531E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59" creationId="{D68803C4-E159-4360-B7BB-74205C8F782D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61" creationId="{504B0465-3B07-49BF-BEA7-D81476246293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63" creationId="{49B7FFA5-14CB-4A4F-9BCC-CA3AA5D9D276}"/>
          </ac:spMkLst>
        </pc:spChg>
        <pc:spChg chg="add del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65" creationId="{04E48745-7512-4EC2-9E20-9092D12150CA}"/>
          </ac:spMkLst>
        </pc:spChg>
        <pc:spChg chg="add">
          <ac:chgData name="Pararajasingam, Pavalaxan (Sri Lanka)" userId="85927cab-f6e5-4528-82db-dafd10c7d3fd" providerId="ADAL" clId="{8EB21A8D-97E5-4A64-BF3E-35364CE9D4B2}" dt="2022-07-02T06:29:44.393" v="804" actId="26606"/>
          <ac:spMkLst>
            <pc:docMk/>
            <pc:sldMk cId="2185695676" sldId="263"/>
            <ac:spMk id="2070" creationId="{F3AF35CD-DA30-4E34-B0F3-32C27766DA05}"/>
          </ac:spMkLst>
        </pc:spChg>
        <pc:grpChg chg="add">
          <ac:chgData name="Pararajasingam, Pavalaxan (Sri Lanka)" userId="85927cab-f6e5-4528-82db-dafd10c7d3fd" providerId="ADAL" clId="{8EB21A8D-97E5-4A64-BF3E-35364CE9D4B2}" dt="2022-07-02T06:29:44.393" v="804" actId="26606"/>
          <ac:grpSpMkLst>
            <pc:docMk/>
            <pc:sldMk cId="2185695676" sldId="263"/>
            <ac:grpSpMk id="2072" creationId="{BCFC42DC-2C46-47C4-BC61-530557385DBD}"/>
          </ac:grpSpMkLst>
        </pc:grpChg>
        <pc:picChg chg="del">
          <ac:chgData name="Pararajasingam, Pavalaxan (Sri Lanka)" userId="85927cab-f6e5-4528-82db-dafd10c7d3fd" providerId="ADAL" clId="{8EB21A8D-97E5-4A64-BF3E-35364CE9D4B2}" dt="2022-07-01T15:37:37.163" v="24" actId="478"/>
          <ac:picMkLst>
            <pc:docMk/>
            <pc:sldMk cId="2185695676" sldId="263"/>
            <ac:picMk id="1026" creationId="{48045FAD-BE84-4636-A64A-FD8C468BDDFA}"/>
          </ac:picMkLst>
        </pc:picChg>
        <pc:picChg chg="add mod">
          <ac:chgData name="Pararajasingam, Pavalaxan (Sri Lanka)" userId="85927cab-f6e5-4528-82db-dafd10c7d3fd" providerId="ADAL" clId="{8EB21A8D-97E5-4A64-BF3E-35364CE9D4B2}" dt="2022-07-02T06:29:44.393" v="804" actId="26606"/>
          <ac:picMkLst>
            <pc:docMk/>
            <pc:sldMk cId="2185695676" sldId="263"/>
            <ac:picMk id="2050" creationId="{A6D8AC14-465A-4008-BE3E-FB1FA7E4FDD0}"/>
          </ac:picMkLst>
        </pc:picChg>
      </pc:sldChg>
      <pc:sldChg chg="modSp mod">
        <pc:chgData name="Pararajasingam, Pavalaxan (Sri Lanka)" userId="85927cab-f6e5-4528-82db-dafd10c7d3fd" providerId="ADAL" clId="{8EB21A8D-97E5-4A64-BF3E-35364CE9D4B2}" dt="2022-07-15T17:45:12.451" v="1611" actId="207"/>
        <pc:sldMkLst>
          <pc:docMk/>
          <pc:sldMk cId="2362028617" sldId="264"/>
        </pc:sldMkLst>
        <pc:spChg chg="mod">
          <ac:chgData name="Pararajasingam, Pavalaxan (Sri Lanka)" userId="85927cab-f6e5-4528-82db-dafd10c7d3fd" providerId="ADAL" clId="{8EB21A8D-97E5-4A64-BF3E-35364CE9D4B2}" dt="2022-07-15T17:45:12.451" v="1611" actId="207"/>
          <ac:spMkLst>
            <pc:docMk/>
            <pc:sldMk cId="2362028617" sldId="264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6:41:23.316" v="1132" actId="20577"/>
          <ac:spMkLst>
            <pc:docMk/>
            <pc:sldMk cId="2362028617" sldId="264"/>
            <ac:spMk id="3" creationId="{AED94CC7-28C9-4B0D-BD41-6FB160FC5518}"/>
          </ac:spMkLst>
        </pc:spChg>
      </pc:sldChg>
      <pc:sldChg chg="del">
        <pc:chgData name="Pararajasingam, Pavalaxan (Sri Lanka)" userId="85927cab-f6e5-4528-82db-dafd10c7d3fd" providerId="ADAL" clId="{8EB21A8D-97E5-4A64-BF3E-35364CE9D4B2}" dt="2022-07-01T15:47:19.605" v="103" actId="47"/>
        <pc:sldMkLst>
          <pc:docMk/>
          <pc:sldMk cId="668591022" sldId="266"/>
        </pc:sldMkLst>
      </pc:sldChg>
      <pc:sldChg chg="addSp delSp modSp del mod">
        <pc:chgData name="Pararajasingam, Pavalaxan (Sri Lanka)" userId="85927cab-f6e5-4528-82db-dafd10c7d3fd" providerId="ADAL" clId="{8EB21A8D-97E5-4A64-BF3E-35364CE9D4B2}" dt="2022-07-02T04:59:44.358" v="619" actId="47"/>
        <pc:sldMkLst>
          <pc:docMk/>
          <pc:sldMk cId="2410627073" sldId="268"/>
        </pc:sldMkLst>
        <pc:spChg chg="del">
          <ac:chgData name="Pararajasingam, Pavalaxan (Sri Lanka)" userId="85927cab-f6e5-4528-82db-dafd10c7d3fd" providerId="ADAL" clId="{8EB21A8D-97E5-4A64-BF3E-35364CE9D4B2}" dt="2022-07-02T04:58:32.375" v="606" actId="478"/>
          <ac:spMkLst>
            <pc:docMk/>
            <pc:sldMk cId="2410627073" sldId="268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02T04:58:36.854" v="608" actId="478"/>
          <ac:spMkLst>
            <pc:docMk/>
            <pc:sldMk cId="2410627073" sldId="268"/>
            <ac:spMk id="10" creationId="{A7B38106-A814-48B8-B8C8-B0D15EA60A47}"/>
          </ac:spMkLst>
        </pc:spChg>
        <pc:spChg chg="del">
          <ac:chgData name="Pararajasingam, Pavalaxan (Sri Lanka)" userId="85927cab-f6e5-4528-82db-dafd10c7d3fd" providerId="ADAL" clId="{8EB21A8D-97E5-4A64-BF3E-35364CE9D4B2}" dt="2022-07-02T04:58:22.588" v="602" actId="478"/>
          <ac:spMkLst>
            <pc:docMk/>
            <pc:sldMk cId="2410627073" sldId="268"/>
            <ac:spMk id="15" creationId="{3CE8001E-DC11-44E2-9B71-DD9BE5DCA4D0}"/>
          </ac:spMkLst>
        </pc:spChg>
        <pc:spChg chg="del">
          <ac:chgData name="Pararajasingam, Pavalaxan (Sri Lanka)" userId="85927cab-f6e5-4528-82db-dafd10c7d3fd" providerId="ADAL" clId="{8EB21A8D-97E5-4A64-BF3E-35364CE9D4B2}" dt="2022-07-02T04:58:24.553" v="603" actId="478"/>
          <ac:spMkLst>
            <pc:docMk/>
            <pc:sldMk cId="2410627073" sldId="268"/>
            <ac:spMk id="17" creationId="{8D654DD6-DA0C-47D0-A1C0-170402C2E2EE}"/>
          </ac:spMkLst>
        </pc:spChg>
        <pc:picChg chg="add mod">
          <ac:chgData name="Pararajasingam, Pavalaxan (Sri Lanka)" userId="85927cab-f6e5-4528-82db-dafd10c7d3fd" providerId="ADAL" clId="{8EB21A8D-97E5-4A64-BF3E-35364CE9D4B2}" dt="2022-07-02T04:58:42.606" v="609" actId="1076"/>
          <ac:picMkLst>
            <pc:docMk/>
            <pc:sldMk cId="2410627073" sldId="268"/>
            <ac:picMk id="4" creationId="{F15BBA1E-64A9-4932-83DB-524DF45276FB}"/>
          </ac:picMkLst>
        </pc:picChg>
      </pc:sldChg>
      <pc:sldChg chg="del">
        <pc:chgData name="Pararajasingam, Pavalaxan (Sri Lanka)" userId="85927cab-f6e5-4528-82db-dafd10c7d3fd" providerId="ADAL" clId="{8EB21A8D-97E5-4A64-BF3E-35364CE9D4B2}" dt="2022-07-02T04:59:50.851" v="622" actId="47"/>
        <pc:sldMkLst>
          <pc:docMk/>
          <pc:sldMk cId="3617245008" sldId="272"/>
        </pc:sldMkLst>
      </pc:sldChg>
      <pc:sldChg chg="del">
        <pc:chgData name="Pararajasingam, Pavalaxan (Sri Lanka)" userId="85927cab-f6e5-4528-82db-dafd10c7d3fd" providerId="ADAL" clId="{8EB21A8D-97E5-4A64-BF3E-35364CE9D4B2}" dt="2022-07-02T04:59:51.548" v="625" actId="47"/>
        <pc:sldMkLst>
          <pc:docMk/>
          <pc:sldMk cId="45934627" sldId="273"/>
        </pc:sldMkLst>
      </pc:sldChg>
      <pc:sldChg chg="del">
        <pc:chgData name="Pararajasingam, Pavalaxan (Sri Lanka)" userId="85927cab-f6e5-4528-82db-dafd10c7d3fd" providerId="ADAL" clId="{8EB21A8D-97E5-4A64-BF3E-35364CE9D4B2}" dt="2022-07-02T04:59:51.564" v="626" actId="47"/>
        <pc:sldMkLst>
          <pc:docMk/>
          <pc:sldMk cId="1245498184" sldId="277"/>
        </pc:sldMkLst>
      </pc:sldChg>
      <pc:sldChg chg="del">
        <pc:chgData name="Pararajasingam, Pavalaxan (Sri Lanka)" userId="85927cab-f6e5-4528-82db-dafd10c7d3fd" providerId="ADAL" clId="{8EB21A8D-97E5-4A64-BF3E-35364CE9D4B2}" dt="2022-07-02T04:59:51.814" v="627" actId="47"/>
        <pc:sldMkLst>
          <pc:docMk/>
          <pc:sldMk cId="2251848136" sldId="278"/>
        </pc:sldMkLst>
      </pc:sldChg>
      <pc:sldChg chg="del">
        <pc:chgData name="Pararajasingam, Pavalaxan (Sri Lanka)" userId="85927cab-f6e5-4528-82db-dafd10c7d3fd" providerId="ADAL" clId="{8EB21A8D-97E5-4A64-BF3E-35364CE9D4B2}" dt="2022-07-02T04:59:51.870" v="628" actId="47"/>
        <pc:sldMkLst>
          <pc:docMk/>
          <pc:sldMk cId="2058837875" sldId="279"/>
        </pc:sldMkLst>
      </pc:sldChg>
      <pc:sldChg chg="del">
        <pc:chgData name="Pararajasingam, Pavalaxan (Sri Lanka)" userId="85927cab-f6e5-4528-82db-dafd10c7d3fd" providerId="ADAL" clId="{8EB21A8D-97E5-4A64-BF3E-35364CE9D4B2}" dt="2022-07-02T05:00:00.632" v="631" actId="47"/>
        <pc:sldMkLst>
          <pc:docMk/>
          <pc:sldMk cId="2013423552" sldId="280"/>
        </pc:sldMkLst>
      </pc:sldChg>
      <pc:sldChg chg="del">
        <pc:chgData name="Pararajasingam, Pavalaxan (Sri Lanka)" userId="85927cab-f6e5-4528-82db-dafd10c7d3fd" providerId="ADAL" clId="{8EB21A8D-97E5-4A64-BF3E-35364CE9D4B2}" dt="2022-07-02T05:00:01.193" v="632" actId="47"/>
        <pc:sldMkLst>
          <pc:docMk/>
          <pc:sldMk cId="598397185" sldId="282"/>
        </pc:sldMkLst>
      </pc:sldChg>
      <pc:sldChg chg="del">
        <pc:chgData name="Pararajasingam, Pavalaxan (Sri Lanka)" userId="85927cab-f6e5-4528-82db-dafd10c7d3fd" providerId="ADAL" clId="{8EB21A8D-97E5-4A64-BF3E-35364CE9D4B2}" dt="2022-07-02T05:00:01.766" v="633" actId="47"/>
        <pc:sldMkLst>
          <pc:docMk/>
          <pc:sldMk cId="1667911014" sldId="283"/>
        </pc:sldMkLst>
      </pc:sldChg>
      <pc:sldChg chg="del">
        <pc:chgData name="Pararajasingam, Pavalaxan (Sri Lanka)" userId="85927cab-f6e5-4528-82db-dafd10c7d3fd" providerId="ADAL" clId="{8EB21A8D-97E5-4A64-BF3E-35364CE9D4B2}" dt="2022-07-02T05:00:02.536" v="634" actId="47"/>
        <pc:sldMkLst>
          <pc:docMk/>
          <pc:sldMk cId="3293923238" sldId="284"/>
        </pc:sldMkLst>
      </pc:sldChg>
      <pc:sldChg chg="del">
        <pc:chgData name="Pararajasingam, Pavalaxan (Sri Lanka)" userId="85927cab-f6e5-4528-82db-dafd10c7d3fd" providerId="ADAL" clId="{8EB21A8D-97E5-4A64-BF3E-35364CE9D4B2}" dt="2022-07-02T04:59:47.373" v="621" actId="47"/>
        <pc:sldMkLst>
          <pc:docMk/>
          <pc:sldMk cId="1041004432" sldId="285"/>
        </pc:sldMkLst>
      </pc:sldChg>
      <pc:sldChg chg="del">
        <pc:chgData name="Pararajasingam, Pavalaxan (Sri Lanka)" userId="85927cab-f6e5-4528-82db-dafd10c7d3fd" providerId="ADAL" clId="{8EB21A8D-97E5-4A64-BF3E-35364CE9D4B2}" dt="2022-07-02T04:59:46.393" v="620" actId="47"/>
        <pc:sldMkLst>
          <pc:docMk/>
          <pc:sldMk cId="3243481646" sldId="286"/>
        </pc:sldMkLst>
      </pc:sldChg>
      <pc:sldChg chg="del">
        <pc:chgData name="Pararajasingam, Pavalaxan (Sri Lanka)" userId="85927cab-f6e5-4528-82db-dafd10c7d3fd" providerId="ADAL" clId="{8EB21A8D-97E5-4A64-BF3E-35364CE9D4B2}" dt="2022-07-02T04:59:51.534" v="624" actId="47"/>
        <pc:sldMkLst>
          <pc:docMk/>
          <pc:sldMk cId="566185591" sldId="287"/>
        </pc:sldMkLst>
      </pc:sldChg>
      <pc:sldChg chg="del">
        <pc:chgData name="Pararajasingam, Pavalaxan (Sri Lanka)" userId="85927cab-f6e5-4528-82db-dafd10c7d3fd" providerId="ADAL" clId="{8EB21A8D-97E5-4A64-BF3E-35364CE9D4B2}" dt="2022-07-02T04:59:51.010" v="623" actId="47"/>
        <pc:sldMkLst>
          <pc:docMk/>
          <pc:sldMk cId="3287150842" sldId="289"/>
        </pc:sldMkLst>
      </pc:sldChg>
      <pc:sldChg chg="del">
        <pc:chgData name="Pararajasingam, Pavalaxan (Sri Lanka)" userId="85927cab-f6e5-4528-82db-dafd10c7d3fd" providerId="ADAL" clId="{8EB21A8D-97E5-4A64-BF3E-35364CE9D4B2}" dt="2022-07-02T04:59:52.537" v="629" actId="47"/>
        <pc:sldMkLst>
          <pc:docMk/>
          <pc:sldMk cId="3870967224" sldId="291"/>
        </pc:sldMkLst>
      </pc:sldChg>
      <pc:sldChg chg="del">
        <pc:chgData name="Pararajasingam, Pavalaxan (Sri Lanka)" userId="85927cab-f6e5-4528-82db-dafd10c7d3fd" providerId="ADAL" clId="{8EB21A8D-97E5-4A64-BF3E-35364CE9D4B2}" dt="2022-07-02T04:59:58.217" v="630" actId="47"/>
        <pc:sldMkLst>
          <pc:docMk/>
          <pc:sldMk cId="192245795" sldId="292"/>
        </pc:sldMkLst>
      </pc:sldChg>
      <pc:sldChg chg="del">
        <pc:chgData name="Pararajasingam, Pavalaxan (Sri Lanka)" userId="85927cab-f6e5-4528-82db-dafd10c7d3fd" providerId="ADAL" clId="{8EB21A8D-97E5-4A64-BF3E-35364CE9D4B2}" dt="2022-07-02T05:00:03.170" v="635" actId="47"/>
        <pc:sldMkLst>
          <pc:docMk/>
          <pc:sldMk cId="2411554363" sldId="293"/>
        </pc:sldMkLst>
      </pc:sldChg>
      <pc:sldChg chg="del">
        <pc:chgData name="Pararajasingam, Pavalaxan (Sri Lanka)" userId="85927cab-f6e5-4528-82db-dafd10c7d3fd" providerId="ADAL" clId="{8EB21A8D-97E5-4A64-BF3E-35364CE9D4B2}" dt="2022-07-02T05:00:04.103" v="636" actId="47"/>
        <pc:sldMkLst>
          <pc:docMk/>
          <pc:sldMk cId="357660032" sldId="294"/>
        </pc:sldMkLst>
      </pc:sldChg>
      <pc:sldChg chg="del">
        <pc:chgData name="Pararajasingam, Pavalaxan (Sri Lanka)" userId="85927cab-f6e5-4528-82db-dafd10c7d3fd" providerId="ADAL" clId="{8EB21A8D-97E5-4A64-BF3E-35364CE9D4B2}" dt="2022-07-02T05:00:04.501" v="637" actId="47"/>
        <pc:sldMkLst>
          <pc:docMk/>
          <pc:sldMk cId="1257209943" sldId="295"/>
        </pc:sldMkLst>
      </pc:sldChg>
      <pc:sldChg chg="del">
        <pc:chgData name="Pararajasingam, Pavalaxan (Sri Lanka)" userId="85927cab-f6e5-4528-82db-dafd10c7d3fd" providerId="ADAL" clId="{8EB21A8D-97E5-4A64-BF3E-35364CE9D4B2}" dt="2022-07-02T05:00:04.889" v="638" actId="47"/>
        <pc:sldMkLst>
          <pc:docMk/>
          <pc:sldMk cId="1439042004" sldId="296"/>
        </pc:sldMkLst>
      </pc:sldChg>
      <pc:sldChg chg="del">
        <pc:chgData name="Pararajasingam, Pavalaxan (Sri Lanka)" userId="85927cab-f6e5-4528-82db-dafd10c7d3fd" providerId="ADAL" clId="{8EB21A8D-97E5-4A64-BF3E-35364CE9D4B2}" dt="2022-07-02T05:00:05.270" v="639" actId="47"/>
        <pc:sldMkLst>
          <pc:docMk/>
          <pc:sldMk cId="250689566" sldId="297"/>
        </pc:sldMkLst>
      </pc:sldChg>
      <pc:sldChg chg="addSp delSp modSp add mod setBg delDesignElem">
        <pc:chgData name="Pararajasingam, Pavalaxan (Sri Lanka)" userId="85927cab-f6e5-4528-82db-dafd10c7d3fd" providerId="ADAL" clId="{8EB21A8D-97E5-4A64-BF3E-35364CE9D4B2}" dt="2022-07-02T06:31:50.787" v="812" actId="26606"/>
        <pc:sldMkLst>
          <pc:docMk/>
          <pc:sldMk cId="1409623699" sldId="298"/>
        </pc:sldMkLst>
        <pc:spChg chg="mod">
          <ac:chgData name="Pararajasingam, Pavalaxan (Sri Lanka)" userId="85927cab-f6e5-4528-82db-dafd10c7d3fd" providerId="ADAL" clId="{8EB21A8D-97E5-4A64-BF3E-35364CE9D4B2}" dt="2022-07-02T06:31:50.787" v="812" actId="26606"/>
          <ac:spMkLst>
            <pc:docMk/>
            <pc:sldMk cId="1409623699" sldId="298"/>
            <ac:spMk id="2" creationId="{C2D5470C-5303-4CBB-B855-B56E21E29D92}"/>
          </ac:spMkLst>
        </pc:spChg>
        <pc:spChg chg="mod ord">
          <ac:chgData name="Pararajasingam, Pavalaxan (Sri Lanka)" userId="85927cab-f6e5-4528-82db-dafd10c7d3fd" providerId="ADAL" clId="{8EB21A8D-97E5-4A64-BF3E-35364CE9D4B2}" dt="2022-07-02T06:31:50.787" v="812" actId="26606"/>
          <ac:spMkLst>
            <pc:docMk/>
            <pc:sldMk cId="1409623699" sldId="298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8EB21A8D-97E5-4A64-BF3E-35364CE9D4B2}" dt="2022-07-01T15:40:50.079" v="46"/>
          <ac:spMkLst>
            <pc:docMk/>
            <pc:sldMk cId="1409623699" sldId="298"/>
            <ac:spMk id="1066" creationId="{04E48745-7512-4EC2-9E20-9092D12150CA}"/>
          </ac:spMkLst>
        </pc:spChg>
        <pc:spChg chg="add">
          <ac:chgData name="Pararajasingam, Pavalaxan (Sri Lanka)" userId="85927cab-f6e5-4528-82db-dafd10c7d3fd" providerId="ADAL" clId="{8EB21A8D-97E5-4A64-BF3E-35364CE9D4B2}" dt="2022-07-02T06:31:50.787" v="812" actId="26606"/>
          <ac:spMkLst>
            <pc:docMk/>
            <pc:sldMk cId="1409623699" sldId="298"/>
            <ac:spMk id="3079" creationId="{F3AF35CD-DA30-4E34-B0F3-32C27766DA05}"/>
          </ac:spMkLst>
        </pc:spChg>
        <pc:grpChg chg="add">
          <ac:chgData name="Pararajasingam, Pavalaxan (Sri Lanka)" userId="85927cab-f6e5-4528-82db-dafd10c7d3fd" providerId="ADAL" clId="{8EB21A8D-97E5-4A64-BF3E-35364CE9D4B2}" dt="2022-07-02T06:31:50.787" v="812" actId="26606"/>
          <ac:grpSpMkLst>
            <pc:docMk/>
            <pc:sldMk cId="1409623699" sldId="298"/>
            <ac:grpSpMk id="3081" creationId="{BCFC42DC-2C46-47C4-BC61-530557385DBD}"/>
          </ac:grpSpMkLst>
        </pc:grpChg>
        <pc:picChg chg="add mod">
          <ac:chgData name="Pararajasingam, Pavalaxan (Sri Lanka)" userId="85927cab-f6e5-4528-82db-dafd10c7d3fd" providerId="ADAL" clId="{8EB21A8D-97E5-4A64-BF3E-35364CE9D4B2}" dt="2022-07-02T06:31:50.787" v="812" actId="26606"/>
          <ac:picMkLst>
            <pc:docMk/>
            <pc:sldMk cId="1409623699" sldId="298"/>
            <ac:picMk id="3074" creationId="{C34A5353-2FFD-448D-A1A0-970CEDDDAA4E}"/>
          </ac:picMkLst>
        </pc:picChg>
      </pc:sldChg>
      <pc:sldChg chg="modSp add mod">
        <pc:chgData name="Pararajasingam, Pavalaxan (Sri Lanka)" userId="85927cab-f6e5-4528-82db-dafd10c7d3fd" providerId="ADAL" clId="{8EB21A8D-97E5-4A64-BF3E-35364CE9D4B2}" dt="2022-07-02T06:35:36.229" v="843" actId="20577"/>
        <pc:sldMkLst>
          <pc:docMk/>
          <pc:sldMk cId="1025118170" sldId="299"/>
        </pc:sldMkLst>
        <pc:spChg chg="mod">
          <ac:chgData name="Pararajasingam, Pavalaxan (Sri Lanka)" userId="85927cab-f6e5-4528-82db-dafd10c7d3fd" providerId="ADAL" clId="{8EB21A8D-97E5-4A64-BF3E-35364CE9D4B2}" dt="2022-07-02T06:35:36.229" v="843" actId="20577"/>
          <ac:spMkLst>
            <pc:docMk/>
            <pc:sldMk cId="1025118170" sldId="299"/>
            <ac:spMk id="3" creationId="{AED94CC7-28C9-4B0D-BD41-6FB160FC5518}"/>
          </ac:spMkLst>
        </pc:spChg>
      </pc:sldChg>
      <pc:sldChg chg="modSp add mod">
        <pc:chgData name="Pararajasingam, Pavalaxan (Sri Lanka)" userId="85927cab-f6e5-4528-82db-dafd10c7d3fd" providerId="ADAL" clId="{8EB21A8D-97E5-4A64-BF3E-35364CE9D4B2}" dt="2022-07-15T17:49:40.973" v="1678" actId="14100"/>
        <pc:sldMkLst>
          <pc:docMk/>
          <pc:sldMk cId="2325759647" sldId="300"/>
        </pc:sldMkLst>
        <pc:spChg chg="mod">
          <ac:chgData name="Pararajasingam, Pavalaxan (Sri Lanka)" userId="85927cab-f6e5-4528-82db-dafd10c7d3fd" providerId="ADAL" clId="{8EB21A8D-97E5-4A64-BF3E-35364CE9D4B2}" dt="2022-07-15T17:45:20.267" v="1612" actId="207"/>
          <ac:spMkLst>
            <pc:docMk/>
            <pc:sldMk cId="2325759647" sldId="30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49:40.973" v="1678" actId="14100"/>
          <ac:spMkLst>
            <pc:docMk/>
            <pc:sldMk cId="2325759647" sldId="300"/>
            <ac:spMk id="3" creationId="{AED94CC7-28C9-4B0D-BD41-6FB160FC5518}"/>
          </ac:spMkLst>
        </pc:spChg>
      </pc:sldChg>
      <pc:sldChg chg="addSp delSp modSp add mod">
        <pc:chgData name="Pararajasingam, Pavalaxan (Sri Lanka)" userId="85927cab-f6e5-4528-82db-dafd10c7d3fd" providerId="ADAL" clId="{8EB21A8D-97E5-4A64-BF3E-35364CE9D4B2}" dt="2022-07-15T17:49:41.578" v="1681"/>
        <pc:sldMkLst>
          <pc:docMk/>
          <pc:sldMk cId="3275647245" sldId="301"/>
        </pc:sldMkLst>
        <pc:spChg chg="del mod">
          <ac:chgData name="Pararajasingam, Pavalaxan (Sri Lanka)" userId="85927cab-f6e5-4528-82db-dafd10c7d3fd" providerId="ADAL" clId="{8EB21A8D-97E5-4A64-BF3E-35364CE9D4B2}" dt="2022-07-15T17:46:03.859" v="1613" actId="478"/>
          <ac:spMkLst>
            <pc:docMk/>
            <pc:sldMk cId="3275647245" sldId="301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49:41.578" v="1681"/>
          <ac:spMkLst>
            <pc:docMk/>
            <pc:sldMk cId="3275647245" sldId="301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15T17:46:05.597" v="1614" actId="478"/>
          <ac:spMkLst>
            <pc:docMk/>
            <pc:sldMk cId="3275647245" sldId="301"/>
            <ac:spMk id="5" creationId="{ED5B317A-FBEB-444F-BA18-B2853484584F}"/>
          </ac:spMkLst>
        </pc:spChg>
      </pc:sldChg>
      <pc:sldChg chg="addSp delSp modSp add mod">
        <pc:chgData name="Pararajasingam, Pavalaxan (Sri Lanka)" userId="85927cab-f6e5-4528-82db-dafd10c7d3fd" providerId="ADAL" clId="{8EB21A8D-97E5-4A64-BF3E-35364CE9D4B2}" dt="2022-07-15T17:50:10.431" v="1688" actId="11"/>
        <pc:sldMkLst>
          <pc:docMk/>
          <pc:sldMk cId="2279506113" sldId="302"/>
        </pc:sldMkLst>
        <pc:spChg chg="del mod">
          <ac:chgData name="Pararajasingam, Pavalaxan (Sri Lanka)" userId="85927cab-f6e5-4528-82db-dafd10c7d3fd" providerId="ADAL" clId="{8EB21A8D-97E5-4A64-BF3E-35364CE9D4B2}" dt="2022-07-15T17:46:10.102" v="1615" actId="478"/>
          <ac:spMkLst>
            <pc:docMk/>
            <pc:sldMk cId="2279506113" sldId="302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50:10.431" v="1688" actId="11"/>
          <ac:spMkLst>
            <pc:docMk/>
            <pc:sldMk cId="2279506113" sldId="302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15T17:49:37.008" v="1668" actId="478"/>
          <ac:spMkLst>
            <pc:docMk/>
            <pc:sldMk cId="2279506113" sldId="302"/>
            <ac:spMk id="5" creationId="{562605E4-9611-42A9-B118-71342168D5D0}"/>
          </ac:spMkLst>
        </pc:spChg>
      </pc:sldChg>
      <pc:sldChg chg="addSp delSp modSp add del mod">
        <pc:chgData name="Pararajasingam, Pavalaxan (Sri Lanka)" userId="85927cab-f6e5-4528-82db-dafd10c7d3fd" providerId="ADAL" clId="{8EB21A8D-97E5-4A64-BF3E-35364CE9D4B2}" dt="2022-07-15T17:49:37.921" v="1673" actId="47"/>
        <pc:sldMkLst>
          <pc:docMk/>
          <pc:sldMk cId="1188044274" sldId="303"/>
        </pc:sldMkLst>
        <pc:spChg chg="del">
          <ac:chgData name="Pararajasingam, Pavalaxan (Sri Lanka)" userId="85927cab-f6e5-4528-82db-dafd10c7d3fd" providerId="ADAL" clId="{8EB21A8D-97E5-4A64-BF3E-35364CE9D4B2}" dt="2022-07-15T17:46:13.931" v="1616" actId="478"/>
          <ac:spMkLst>
            <pc:docMk/>
            <pc:sldMk cId="1188044274" sldId="303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49:37.361" v="1670" actId="21"/>
          <ac:spMkLst>
            <pc:docMk/>
            <pc:sldMk cId="1188044274" sldId="303"/>
            <ac:spMk id="3" creationId="{AED94CC7-28C9-4B0D-BD41-6FB160FC5518}"/>
          </ac:spMkLst>
        </pc:spChg>
        <pc:spChg chg="add mod">
          <ac:chgData name="Pararajasingam, Pavalaxan (Sri Lanka)" userId="85927cab-f6e5-4528-82db-dafd10c7d3fd" providerId="ADAL" clId="{8EB21A8D-97E5-4A64-BF3E-35364CE9D4B2}" dt="2022-07-15T17:46:13.931" v="1616" actId="478"/>
          <ac:spMkLst>
            <pc:docMk/>
            <pc:sldMk cId="1188044274" sldId="303"/>
            <ac:spMk id="5" creationId="{B9B02F9E-A495-440E-93EE-6BE2DC1E4A0B}"/>
          </ac:spMkLst>
        </pc:spChg>
      </pc:sldChg>
      <pc:sldChg chg="modSp add mod">
        <pc:chgData name="Pararajasingam, Pavalaxan (Sri Lanka)" userId="85927cab-f6e5-4528-82db-dafd10c7d3fd" providerId="ADAL" clId="{8EB21A8D-97E5-4A64-BF3E-35364CE9D4B2}" dt="2022-07-15T17:50:24.347" v="1690" actId="207"/>
        <pc:sldMkLst>
          <pc:docMk/>
          <pc:sldMk cId="3938852713" sldId="304"/>
        </pc:sldMkLst>
        <pc:spChg chg="mod">
          <ac:chgData name="Pararajasingam, Pavalaxan (Sri Lanka)" userId="85927cab-f6e5-4528-82db-dafd10c7d3fd" providerId="ADAL" clId="{8EB21A8D-97E5-4A64-BF3E-35364CE9D4B2}" dt="2022-07-15T17:50:24.347" v="1690" actId="207"/>
          <ac:spMkLst>
            <pc:docMk/>
            <pc:sldMk cId="3938852713" sldId="304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50:20.393" v="1689" actId="1076"/>
          <ac:spMkLst>
            <pc:docMk/>
            <pc:sldMk cId="3938852713" sldId="304"/>
            <ac:spMk id="3" creationId="{AED94CC7-28C9-4B0D-BD41-6FB160FC5518}"/>
          </ac:spMkLst>
        </pc:spChg>
      </pc:sldChg>
      <pc:sldChg chg="modSp add mod">
        <pc:chgData name="Pararajasingam, Pavalaxan (Sri Lanka)" userId="85927cab-f6e5-4528-82db-dafd10c7d3fd" providerId="ADAL" clId="{8EB21A8D-97E5-4A64-BF3E-35364CE9D4B2}" dt="2022-07-15T17:50:28.766" v="1691" actId="207"/>
        <pc:sldMkLst>
          <pc:docMk/>
          <pc:sldMk cId="2860673336" sldId="305"/>
        </pc:sldMkLst>
        <pc:spChg chg="mod">
          <ac:chgData name="Pararajasingam, Pavalaxan (Sri Lanka)" userId="85927cab-f6e5-4528-82db-dafd10c7d3fd" providerId="ADAL" clId="{8EB21A8D-97E5-4A64-BF3E-35364CE9D4B2}" dt="2022-07-15T17:50:28.766" v="1691" actId="207"/>
          <ac:spMkLst>
            <pc:docMk/>
            <pc:sldMk cId="2860673336" sldId="305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02T07:32:12.715" v="867" actId="113"/>
          <ac:spMkLst>
            <pc:docMk/>
            <pc:sldMk cId="2860673336" sldId="305"/>
            <ac:spMk id="3" creationId="{AED94CC7-28C9-4B0D-BD41-6FB160FC5518}"/>
          </ac:spMkLst>
        </pc:spChg>
      </pc:sldChg>
      <pc:sldChg chg="add del">
        <pc:chgData name="Pararajasingam, Pavalaxan (Sri Lanka)" userId="85927cab-f6e5-4528-82db-dafd10c7d3fd" providerId="ADAL" clId="{8EB21A8D-97E5-4A64-BF3E-35364CE9D4B2}" dt="2022-07-02T04:26:55.227" v="241" actId="47"/>
        <pc:sldMkLst>
          <pc:docMk/>
          <pc:sldMk cId="3378674597" sldId="305"/>
        </pc:sldMkLst>
      </pc:sldChg>
      <pc:sldChg chg="addSp delSp modSp add del mod setBg">
        <pc:chgData name="Pararajasingam, Pavalaxan (Sri Lanka)" userId="85927cab-f6e5-4528-82db-dafd10c7d3fd" providerId="ADAL" clId="{8EB21A8D-97E5-4A64-BF3E-35364CE9D4B2}" dt="2022-07-15T17:50:43.414" v="1692" actId="47"/>
        <pc:sldMkLst>
          <pc:docMk/>
          <pc:sldMk cId="2725430320" sldId="306"/>
        </pc:sldMkLst>
        <pc:spChg chg="add del mod">
          <ac:chgData name="Pararajasingam, Pavalaxan (Sri Lanka)" userId="85927cab-f6e5-4528-82db-dafd10c7d3fd" providerId="ADAL" clId="{8EB21A8D-97E5-4A64-BF3E-35364CE9D4B2}" dt="2022-07-02T04:59:38.536" v="618" actId="26606"/>
          <ac:spMkLst>
            <pc:docMk/>
            <pc:sldMk cId="2725430320" sldId="306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8EB21A8D-97E5-4A64-BF3E-35364CE9D4B2}" dt="2022-07-02T04:59:19.128" v="612" actId="478"/>
          <ac:spMkLst>
            <pc:docMk/>
            <pc:sldMk cId="2725430320" sldId="306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02T04:59:24.345" v="615" actId="22"/>
          <ac:spMkLst>
            <pc:docMk/>
            <pc:sldMk cId="2725430320" sldId="306"/>
            <ac:spMk id="5" creationId="{B1715260-FD8E-459C-B5B7-179675E9CEBC}"/>
          </ac:spMkLst>
        </pc:spChg>
        <pc:spChg chg="add del mod">
          <ac:chgData name="Pararajasingam, Pavalaxan (Sri Lanka)" userId="85927cab-f6e5-4528-82db-dafd10c7d3fd" providerId="ADAL" clId="{8EB21A8D-97E5-4A64-BF3E-35364CE9D4B2}" dt="2022-07-02T04:59:22.766" v="614" actId="478"/>
          <ac:spMkLst>
            <pc:docMk/>
            <pc:sldMk cId="2725430320" sldId="306"/>
            <ac:spMk id="7" creationId="{B94B22CD-1868-44D1-AF51-C84E50689D0D}"/>
          </ac:spMkLst>
        </pc:spChg>
        <pc:spChg chg="add del">
          <ac:chgData name="Pararajasingam, Pavalaxan (Sri Lanka)" userId="85927cab-f6e5-4528-82db-dafd10c7d3fd" providerId="ADAL" clId="{8EB21A8D-97E5-4A64-BF3E-35364CE9D4B2}" dt="2022-07-02T04:59:38.536" v="618" actId="26606"/>
          <ac:spMkLst>
            <pc:docMk/>
            <pc:sldMk cId="2725430320" sldId="306"/>
            <ac:spMk id="13" creationId="{ECAD24B6-FA9F-1DAE-0B22-C4A92DF3A094}"/>
          </ac:spMkLst>
        </pc:spChg>
        <pc:spChg chg="add del">
          <ac:chgData name="Pararajasingam, Pavalaxan (Sri Lanka)" userId="85927cab-f6e5-4528-82db-dafd10c7d3fd" providerId="ADAL" clId="{8EB21A8D-97E5-4A64-BF3E-35364CE9D4B2}" dt="2022-07-02T04:59:38.536" v="618" actId="26606"/>
          <ac:spMkLst>
            <pc:docMk/>
            <pc:sldMk cId="2725430320" sldId="306"/>
            <ac:spMk id="16" creationId="{CAC6F186-990E-4A9E-9C75-88580953E2D2}"/>
          </ac:spMkLst>
        </pc:spChg>
        <pc:picChg chg="add mod ord">
          <ac:chgData name="Pararajasingam, Pavalaxan (Sri Lanka)" userId="85927cab-f6e5-4528-82db-dafd10c7d3fd" providerId="ADAL" clId="{8EB21A8D-97E5-4A64-BF3E-35364CE9D4B2}" dt="2022-07-02T04:59:38.536" v="618" actId="26606"/>
          <ac:picMkLst>
            <pc:docMk/>
            <pc:sldMk cId="2725430320" sldId="306"/>
            <ac:picMk id="9" creationId="{8D15BD79-A7B8-4759-B607-D8331A56A05B}"/>
          </ac:picMkLst>
        </pc:picChg>
      </pc:sldChg>
      <pc:sldChg chg="add del">
        <pc:chgData name="Pararajasingam, Pavalaxan (Sri Lanka)" userId="85927cab-f6e5-4528-82db-dafd10c7d3fd" providerId="ADAL" clId="{8EB21A8D-97E5-4A64-BF3E-35364CE9D4B2}" dt="2022-07-02T04:26:53.312" v="240" actId="47"/>
        <pc:sldMkLst>
          <pc:docMk/>
          <pc:sldMk cId="2911915276" sldId="306"/>
        </pc:sldMkLst>
      </pc:sldChg>
      <pc:sldChg chg="modSp add del mod ord">
        <pc:chgData name="Pararajasingam, Pavalaxan (Sri Lanka)" userId="85927cab-f6e5-4528-82db-dafd10c7d3fd" providerId="ADAL" clId="{8EB21A8D-97E5-4A64-BF3E-35364CE9D4B2}" dt="2022-07-02T05:24:51.003" v="666" actId="47"/>
        <pc:sldMkLst>
          <pc:docMk/>
          <pc:sldMk cId="578570389" sldId="307"/>
        </pc:sldMkLst>
        <pc:spChg chg="mod">
          <ac:chgData name="Pararajasingam, Pavalaxan (Sri Lanka)" userId="85927cab-f6e5-4528-82db-dafd10c7d3fd" providerId="ADAL" clId="{8EB21A8D-97E5-4A64-BF3E-35364CE9D4B2}" dt="2022-07-02T05:02:47.835" v="643" actId="20577"/>
          <ac:spMkLst>
            <pc:docMk/>
            <pc:sldMk cId="578570389" sldId="307"/>
            <ac:spMk id="2" creationId="{C2D5470C-5303-4CBB-B855-B56E21E29D92}"/>
          </ac:spMkLst>
        </pc:spChg>
      </pc:sldChg>
      <pc:sldChg chg="addSp delSp modSp add mod setBg addAnim">
        <pc:chgData name="Pararajasingam, Pavalaxan (Sri Lanka)" userId="85927cab-f6e5-4528-82db-dafd10c7d3fd" providerId="ADAL" clId="{8EB21A8D-97E5-4A64-BF3E-35364CE9D4B2}" dt="2022-07-15T17:50:47.458" v="1693" actId="207"/>
        <pc:sldMkLst>
          <pc:docMk/>
          <pc:sldMk cId="872860354" sldId="308"/>
        </pc:sldMkLst>
        <pc:spChg chg="add del mod ord">
          <ac:chgData name="Pararajasingam, Pavalaxan (Sri Lanka)" userId="85927cab-f6e5-4528-82db-dafd10c7d3fd" providerId="ADAL" clId="{8EB21A8D-97E5-4A64-BF3E-35364CE9D4B2}" dt="2022-07-15T17:50:47.458" v="1693" actId="207"/>
          <ac:spMkLst>
            <pc:docMk/>
            <pc:sldMk cId="872860354" sldId="308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8EB21A8D-97E5-4A64-BF3E-35364CE9D4B2}" dt="2022-07-02T05:22:11.390" v="646" actId="478"/>
          <ac:spMkLst>
            <pc:docMk/>
            <pc:sldMk cId="872860354" sldId="308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02T05:22:48.152" v="653"/>
          <ac:spMkLst>
            <pc:docMk/>
            <pc:sldMk cId="872860354" sldId="308"/>
            <ac:spMk id="5" creationId="{7EB96359-45D3-489A-8A50-EF8182F2B979}"/>
          </ac:spMkLst>
        </pc:spChg>
        <pc:spChg chg="add del mod">
          <ac:chgData name="Pararajasingam, Pavalaxan (Sri Lanka)" userId="85927cab-f6e5-4528-82db-dafd10c7d3fd" providerId="ADAL" clId="{8EB21A8D-97E5-4A64-BF3E-35364CE9D4B2}" dt="2022-07-02T05:22:15.321" v="648" actId="478"/>
          <ac:spMkLst>
            <pc:docMk/>
            <pc:sldMk cId="872860354" sldId="308"/>
            <ac:spMk id="7" creationId="{882B5448-50D6-4686-BDA1-7A303A5928F5}"/>
          </ac:spMkLst>
        </pc:spChg>
        <pc:spChg chg="add del mod">
          <ac:chgData name="Pararajasingam, Pavalaxan (Sri Lanka)" userId="85927cab-f6e5-4528-82db-dafd10c7d3fd" providerId="ADAL" clId="{8EB21A8D-97E5-4A64-BF3E-35364CE9D4B2}" dt="2022-07-02T05:24:17.846" v="659"/>
          <ac:spMkLst>
            <pc:docMk/>
            <pc:sldMk cId="872860354" sldId="308"/>
            <ac:spMk id="8" creationId="{22298C29-A638-4DAE-908E-E9E4DD93FF1C}"/>
          </ac:spMkLst>
        </pc:spChg>
        <pc:spChg chg="add del">
          <ac:chgData name="Pararajasingam, Pavalaxan (Sri Lanka)" userId="85927cab-f6e5-4528-82db-dafd10c7d3fd" providerId="ADAL" clId="{8EB21A8D-97E5-4A64-BF3E-35364CE9D4B2}" dt="2022-07-02T05:24:28.791" v="663" actId="478"/>
          <ac:spMkLst>
            <pc:docMk/>
            <pc:sldMk cId="872860354" sldId="308"/>
            <ac:spMk id="1034" creationId="{3787B573-A959-1EC0-CE84-9FA5D5EAC9BF}"/>
          </ac:spMkLst>
        </pc:spChg>
        <pc:spChg chg="add del">
          <ac:chgData name="Pararajasingam, Pavalaxan (Sri Lanka)" userId="85927cab-f6e5-4528-82db-dafd10c7d3fd" providerId="ADAL" clId="{8EB21A8D-97E5-4A64-BF3E-35364CE9D4B2}" dt="2022-07-02T05:24:35.239" v="664" actId="26606"/>
          <ac:spMkLst>
            <pc:docMk/>
            <pc:sldMk cId="872860354" sldId="308"/>
            <ac:spMk id="1037" creationId="{F3AF35CD-DA30-4E34-B0F3-32C27766DA05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46" creationId="{2550AE69-AC86-4188-83E5-A856C4F1DCFF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48" creationId="{EC4CA156-2C9D-4F0C-B229-88D8B5E17BCF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50" creationId="{D7361ED3-EBE5-4EFC-8DA3-D0CE4BF2F4B1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56" creationId="{8363C3DA-5063-4048-965B-F5FDB35CCC78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58" creationId="{4BE79ECB-20D1-486E-B39D-0F98D69BEBAF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60" creationId="{E2F1DBD8-7930-4EF6-AF8F-F6A674303635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62" creationId="{F39044D3-8725-4D57-BD64-A96E7C271A33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174" v="1024" actId="26606"/>
          <ac:spMkLst>
            <pc:docMk/>
            <pc:sldMk cId="872860354" sldId="308"/>
            <ac:spMk id="1071" creationId="{2550AE69-AC86-4188-83E5-A856C4F1DCFF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174" v="1024" actId="26606"/>
          <ac:spMkLst>
            <pc:docMk/>
            <pc:sldMk cId="872860354" sldId="308"/>
            <ac:spMk id="1073" creationId="{EC4CA156-2C9D-4F0C-B229-88D8B5E17BCF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174" v="1024" actId="26606"/>
          <ac:spMkLst>
            <pc:docMk/>
            <pc:sldMk cId="872860354" sldId="308"/>
            <ac:spMk id="1075" creationId="{D7361ED3-EBE5-4EFC-8DA3-D0CE4BF2F4B1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174" v="1024" actId="26606"/>
          <ac:spMkLst>
            <pc:docMk/>
            <pc:sldMk cId="872860354" sldId="308"/>
            <ac:spMk id="1081" creationId="{19A1D830-E73C-47A9-A534-323CEEFF5B32}"/>
          </ac:spMkLst>
        </pc:spChg>
        <pc:spChg chg="add del">
          <ac:chgData name="Pararajasingam, Pavalaxan (Sri Lanka)" userId="85927cab-f6e5-4528-82db-dafd10c7d3fd" providerId="ADAL" clId="{8EB21A8D-97E5-4A64-BF3E-35364CE9D4B2}" dt="2022-07-02T08:01:20.174" v="1024" actId="26606"/>
          <ac:spMkLst>
            <pc:docMk/>
            <pc:sldMk cId="872860354" sldId="308"/>
            <ac:spMk id="1083" creationId="{8F69FBEC-4C47-4288-962D-3FC20C79F3F5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2" creationId="{2550AE69-AC86-4188-83E5-A856C4F1DCFF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3" creationId="{EC4CA156-2C9D-4F0C-B229-88D8B5E17BCF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4" creationId="{D7361ED3-EBE5-4EFC-8DA3-D0CE4BF2F4B1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6" creationId="{CFB57ED5-941D-44E2-9320-56A0A026F201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7" creationId="{7A1BE9A9-6FBF-4CF1-8F0C-BFCFF1FD962B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8" creationId="{C4AE8163-578C-46A4-BF65-BD3AEEF2A05E}"/>
          </ac:spMkLst>
        </pc:spChg>
        <pc:spChg chg="add">
          <ac:chgData name="Pararajasingam, Pavalaxan (Sri Lanka)" userId="85927cab-f6e5-4528-82db-dafd10c7d3fd" providerId="ADAL" clId="{8EB21A8D-97E5-4A64-BF3E-35364CE9D4B2}" dt="2022-07-02T08:01:20.274" v="1025" actId="26606"/>
          <ac:spMkLst>
            <pc:docMk/>
            <pc:sldMk cId="872860354" sldId="308"/>
            <ac:spMk id="1099" creationId="{346F56CC-F97A-40DF-9A88-6D8BF7A6A75B}"/>
          </ac:spMkLst>
        </pc:spChg>
        <pc:grpChg chg="add del">
          <ac:chgData name="Pararajasingam, Pavalaxan (Sri Lanka)" userId="85927cab-f6e5-4528-82db-dafd10c7d3fd" providerId="ADAL" clId="{8EB21A8D-97E5-4A64-BF3E-35364CE9D4B2}" dt="2022-07-02T05:24:35.239" v="664" actId="26606"/>
          <ac:grpSpMkLst>
            <pc:docMk/>
            <pc:sldMk cId="872860354" sldId="308"/>
            <ac:grpSpMk id="1039" creationId="{BCFC42DC-2C46-47C4-BC61-530557385DBD}"/>
          </ac:grpSpMkLst>
        </pc:grpChg>
        <pc:grpChg chg="add del">
          <ac:chgData name="Pararajasingam, Pavalaxan (Sri Lanka)" userId="85927cab-f6e5-4528-82db-dafd10c7d3fd" providerId="ADAL" clId="{8EB21A8D-97E5-4A64-BF3E-35364CE9D4B2}" dt="2022-07-02T08:01:20.274" v="1025" actId="26606"/>
          <ac:grpSpMkLst>
            <pc:docMk/>
            <pc:sldMk cId="872860354" sldId="308"/>
            <ac:grpSpMk id="1052" creationId="{85105087-7F16-4C94-837C-C45445116665}"/>
          </ac:grpSpMkLst>
        </pc:grpChg>
        <pc:grpChg chg="add del">
          <ac:chgData name="Pararajasingam, Pavalaxan (Sri Lanka)" userId="85927cab-f6e5-4528-82db-dafd10c7d3fd" providerId="ADAL" clId="{8EB21A8D-97E5-4A64-BF3E-35364CE9D4B2}" dt="2022-07-02T08:01:20.274" v="1025" actId="26606"/>
          <ac:grpSpMkLst>
            <pc:docMk/>
            <pc:sldMk cId="872860354" sldId="308"/>
            <ac:grpSpMk id="1064" creationId="{8DCC089B-F750-4C12-822F-DF53F4DD36BE}"/>
          </ac:grpSpMkLst>
        </pc:grpChg>
        <pc:grpChg chg="add del">
          <ac:chgData name="Pararajasingam, Pavalaxan (Sri Lanka)" userId="85927cab-f6e5-4528-82db-dafd10c7d3fd" providerId="ADAL" clId="{8EB21A8D-97E5-4A64-BF3E-35364CE9D4B2}" dt="2022-07-02T08:01:20.174" v="1024" actId="26606"/>
          <ac:grpSpMkLst>
            <pc:docMk/>
            <pc:sldMk cId="872860354" sldId="308"/>
            <ac:grpSpMk id="1077" creationId="{85105087-7F16-4C94-837C-C45445116665}"/>
          </ac:grpSpMkLst>
        </pc:grpChg>
        <pc:grpChg chg="add del">
          <ac:chgData name="Pararajasingam, Pavalaxan (Sri Lanka)" userId="85927cab-f6e5-4528-82db-dafd10c7d3fd" providerId="ADAL" clId="{8EB21A8D-97E5-4A64-BF3E-35364CE9D4B2}" dt="2022-07-02T08:01:20.174" v="1024" actId="26606"/>
          <ac:grpSpMkLst>
            <pc:docMk/>
            <pc:sldMk cId="872860354" sldId="308"/>
            <ac:grpSpMk id="1085" creationId="{54F6FC82-E588-4DA0-8096-0C3BD54F17B5}"/>
          </ac:grpSpMkLst>
        </pc:grpChg>
        <pc:grpChg chg="add">
          <ac:chgData name="Pararajasingam, Pavalaxan (Sri Lanka)" userId="85927cab-f6e5-4528-82db-dafd10c7d3fd" providerId="ADAL" clId="{8EB21A8D-97E5-4A64-BF3E-35364CE9D4B2}" dt="2022-07-02T08:01:20.274" v="1025" actId="26606"/>
          <ac:grpSpMkLst>
            <pc:docMk/>
            <pc:sldMk cId="872860354" sldId="308"/>
            <ac:grpSpMk id="1089" creationId="{694818F1-2ACF-4181-B8B6-7637EB92BD6E}"/>
          </ac:grpSpMkLst>
        </pc:grpChg>
        <pc:grpChg chg="add">
          <ac:chgData name="Pararajasingam, Pavalaxan (Sri Lanka)" userId="85927cab-f6e5-4528-82db-dafd10c7d3fd" providerId="ADAL" clId="{8EB21A8D-97E5-4A64-BF3E-35364CE9D4B2}" dt="2022-07-02T08:01:20.274" v="1025" actId="26606"/>
          <ac:grpSpMkLst>
            <pc:docMk/>
            <pc:sldMk cId="872860354" sldId="308"/>
            <ac:grpSpMk id="1095" creationId="{85105087-7F16-4C94-837C-C45445116665}"/>
          </ac:grpSpMkLst>
        </pc:grpChg>
        <pc:picChg chg="add del mod">
          <ac:chgData name="Pararajasingam, Pavalaxan (Sri Lanka)" userId="85927cab-f6e5-4528-82db-dafd10c7d3fd" providerId="ADAL" clId="{8EB21A8D-97E5-4A64-BF3E-35364CE9D4B2}" dt="2022-07-02T05:22:24.283" v="652"/>
          <ac:picMkLst>
            <pc:docMk/>
            <pc:sldMk cId="872860354" sldId="308"/>
            <ac:picMk id="1026" creationId="{51032636-ACC1-402C-A84C-CD5DC195C8CA}"/>
          </ac:picMkLst>
        </pc:picChg>
        <pc:picChg chg="add del mod">
          <ac:chgData name="Pararajasingam, Pavalaxan (Sri Lanka)" userId="85927cab-f6e5-4528-82db-dafd10c7d3fd" providerId="ADAL" clId="{8EB21A8D-97E5-4A64-BF3E-35364CE9D4B2}" dt="2022-07-02T05:24:15.467" v="658" actId="478"/>
          <ac:picMkLst>
            <pc:docMk/>
            <pc:sldMk cId="872860354" sldId="308"/>
            <ac:picMk id="1028" creationId="{4CBDE83E-CBA1-4542-9E77-2095C3DC11AD}"/>
          </ac:picMkLst>
        </pc:picChg>
        <pc:picChg chg="add mod">
          <ac:chgData name="Pararajasingam, Pavalaxan (Sri Lanka)" userId="85927cab-f6e5-4528-82db-dafd10c7d3fd" providerId="ADAL" clId="{8EB21A8D-97E5-4A64-BF3E-35364CE9D4B2}" dt="2022-07-02T08:01:20.274" v="1025" actId="26606"/>
          <ac:picMkLst>
            <pc:docMk/>
            <pc:sldMk cId="872860354" sldId="308"/>
            <ac:picMk id="1030" creationId="{976DBCE0-B99A-4AEC-9534-733539917DF4}"/>
          </ac:picMkLst>
        </pc:picChg>
      </pc:sldChg>
      <pc:sldChg chg="modSp add mod">
        <pc:chgData name="Pararajasingam, Pavalaxan (Sri Lanka)" userId="85927cab-f6e5-4528-82db-dafd10c7d3fd" providerId="ADAL" clId="{8EB21A8D-97E5-4A64-BF3E-35364CE9D4B2}" dt="2022-07-02T05:54:53.748" v="756" actId="20577"/>
        <pc:sldMkLst>
          <pc:docMk/>
          <pc:sldMk cId="3631064055" sldId="309"/>
        </pc:sldMkLst>
        <pc:spChg chg="mod">
          <ac:chgData name="Pararajasingam, Pavalaxan (Sri Lanka)" userId="85927cab-f6e5-4528-82db-dafd10c7d3fd" providerId="ADAL" clId="{8EB21A8D-97E5-4A64-BF3E-35364CE9D4B2}" dt="2022-07-02T05:52:51.072" v="694" actId="313"/>
          <ac:spMkLst>
            <pc:docMk/>
            <pc:sldMk cId="3631064055" sldId="309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02T05:54:53.748" v="756" actId="20577"/>
          <ac:spMkLst>
            <pc:docMk/>
            <pc:sldMk cId="3631064055" sldId="309"/>
            <ac:spMk id="3" creationId="{AED94CC7-28C9-4B0D-BD41-6FB160FC5518}"/>
          </ac:spMkLst>
        </pc:spChg>
      </pc:sldChg>
      <pc:sldChg chg="addSp delSp modSp add mod setBg addAnim delAnim">
        <pc:chgData name="Pararajasingam, Pavalaxan (Sri Lanka)" userId="85927cab-f6e5-4528-82db-dafd10c7d3fd" providerId="ADAL" clId="{8EB21A8D-97E5-4A64-BF3E-35364CE9D4B2}" dt="2022-07-15T17:02:33.226" v="1193" actId="1076"/>
        <pc:sldMkLst>
          <pc:docMk/>
          <pc:sldMk cId="1414990009" sldId="310"/>
        </pc:sldMkLst>
        <pc:spChg chg="mod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2" creationId="{C2D5470C-5303-4CBB-B855-B56E21E29D92}"/>
          </ac:spMkLst>
        </pc:spChg>
        <pc:spChg chg="del mod">
          <ac:chgData name="Pararajasingam, Pavalaxan (Sri Lanka)" userId="85927cab-f6e5-4528-82db-dafd10c7d3fd" providerId="ADAL" clId="{8EB21A8D-97E5-4A64-BF3E-35364CE9D4B2}" dt="2022-07-15T16:50:29.113" v="1134" actId="478"/>
          <ac:spMkLst>
            <pc:docMk/>
            <pc:sldMk cId="1414990009" sldId="310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15T16:50:31.808" v="1135"/>
          <ac:spMkLst>
            <pc:docMk/>
            <pc:sldMk cId="1414990009" sldId="310"/>
            <ac:spMk id="5" creationId="{1BA2A7F1-FA0E-4129-AD3C-0D5E3C380915}"/>
          </ac:spMkLst>
        </pc:spChg>
        <pc:spChg chg="add del mod">
          <ac:chgData name="Pararajasingam, Pavalaxan (Sri Lanka)" userId="85927cab-f6e5-4528-82db-dafd10c7d3fd" providerId="ADAL" clId="{8EB21A8D-97E5-4A64-BF3E-35364CE9D4B2}" dt="2022-07-15T16:55:47.450" v="1165" actId="478"/>
          <ac:spMkLst>
            <pc:docMk/>
            <pc:sldMk cId="1414990009" sldId="310"/>
            <ac:spMk id="8" creationId="{3D5209DA-092C-4354-BAC5-5C0DEBE831E4}"/>
          </ac:spMkLst>
        </pc:spChg>
        <pc:spChg chg="add ord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9" creationId="{14AEB044-FA07-4CD3-AE41-C42484945E87}"/>
          </ac:spMkLst>
        </pc:spChg>
        <pc:spChg chg="add del">
          <ac:chgData name="Pararajasingam, Pavalaxan (Sri Lanka)" userId="85927cab-f6e5-4528-82db-dafd10c7d3fd" providerId="ADAL" clId="{8EB21A8D-97E5-4A64-BF3E-35364CE9D4B2}" dt="2022-07-15T16:50:55.195" v="1141" actId="26606"/>
          <ac:spMkLst>
            <pc:docMk/>
            <pc:sldMk cId="1414990009" sldId="310"/>
            <ac:spMk id="10" creationId="{87F95641-7E57-A05B-A0FF-379C76BA32F6}"/>
          </ac:spMkLst>
        </pc:spChg>
        <pc:spChg chg="add del">
          <ac:chgData name="Pararajasingam, Pavalaxan (Sri Lanka)" userId="85927cab-f6e5-4528-82db-dafd10c7d3fd" providerId="ADAL" clId="{8EB21A8D-97E5-4A64-BF3E-35364CE9D4B2}" dt="2022-07-15T16:56:32.572" v="1170" actId="26606"/>
          <ac:spMkLst>
            <pc:docMk/>
            <pc:sldMk cId="1414990009" sldId="310"/>
            <ac:spMk id="11" creationId="{9B562F5E-3B33-9A56-C736-6B99000D5D2C}"/>
          </ac:spMkLst>
        </pc:spChg>
        <pc:spChg chg="add del">
          <ac:chgData name="Pararajasingam, Pavalaxan (Sri Lanka)" userId="85927cab-f6e5-4528-82db-dafd10c7d3fd" providerId="ADAL" clId="{8EB21A8D-97E5-4A64-BF3E-35364CE9D4B2}" dt="2022-07-15T16:50:55.195" v="1141" actId="26606"/>
          <ac:spMkLst>
            <pc:docMk/>
            <pc:sldMk cId="1414990009" sldId="310"/>
            <ac:spMk id="13" creationId="{F3AF35CD-DA30-4E34-B0F3-32C27766DA05}"/>
          </ac:spMkLst>
        </pc:spChg>
        <pc:spChg chg="add del">
          <ac:chgData name="Pararajasingam, Pavalaxan (Sri Lanka)" userId="85927cab-f6e5-4528-82db-dafd10c7d3fd" providerId="ADAL" clId="{8EB21A8D-97E5-4A64-BF3E-35364CE9D4B2}" dt="2022-07-15T16:56:32.572" v="1170" actId="26606"/>
          <ac:spMkLst>
            <pc:docMk/>
            <pc:sldMk cId="1414990009" sldId="310"/>
            <ac:spMk id="16" creationId="{D8AFD15B-CF29-4306-884F-47675092F91F}"/>
          </ac:spMkLst>
        </pc:spChg>
        <pc:spChg chg="add del">
          <ac:chgData name="Pararajasingam, Pavalaxan (Sri Lanka)" userId="85927cab-f6e5-4528-82db-dafd10c7d3fd" providerId="ADAL" clId="{8EB21A8D-97E5-4A64-BF3E-35364CE9D4B2}" dt="2022-07-15T16:56:32.572" v="1170" actId="26606"/>
          <ac:spMkLst>
            <pc:docMk/>
            <pc:sldMk cId="1414990009" sldId="310"/>
            <ac:spMk id="18" creationId="{7EC0D68F-F813-4414-800D-F8D4F0AB80BD}"/>
          </ac:spMkLst>
        </pc:spChg>
        <pc:spChg chg="add del">
          <ac:chgData name="Pararajasingam, Pavalaxan (Sri Lanka)" userId="85927cab-f6e5-4528-82db-dafd10c7d3fd" providerId="ADAL" clId="{8EB21A8D-97E5-4A64-BF3E-35364CE9D4B2}" dt="2022-07-15T16:50:59.103" v="1143" actId="26606"/>
          <ac:spMkLst>
            <pc:docMk/>
            <pc:sldMk cId="1414990009" sldId="310"/>
            <ac:spMk id="19" creationId="{1C7FF924-8DA0-4BE9-8C7E-095B0EC13A44}"/>
          </ac:spMkLst>
        </pc:spChg>
        <pc:spChg chg="add del">
          <ac:chgData name="Pararajasingam, Pavalaxan (Sri Lanka)" userId="85927cab-f6e5-4528-82db-dafd10c7d3fd" providerId="ADAL" clId="{8EB21A8D-97E5-4A64-BF3E-35364CE9D4B2}" dt="2022-07-15T16:50:59.103" v="1143" actId="26606"/>
          <ac:spMkLst>
            <pc:docMk/>
            <pc:sldMk cId="1414990009" sldId="310"/>
            <ac:spMk id="20" creationId="{A185DD49-ACAD-249D-315D-760D4E140C9D}"/>
          </ac:spMkLst>
        </pc:spChg>
        <pc:spChg chg="add del">
          <ac:chgData name="Pararajasingam, Pavalaxan (Sri Lanka)" userId="85927cab-f6e5-4528-82db-dafd10c7d3fd" providerId="ADAL" clId="{8EB21A8D-97E5-4A64-BF3E-35364CE9D4B2}" dt="2022-07-15T16:51:04.411" v="1145" actId="26606"/>
          <ac:spMkLst>
            <pc:docMk/>
            <pc:sldMk cId="1414990009" sldId="310"/>
            <ac:spMk id="25" creationId="{1E14955A-0F3C-5735-D245-822E7DB894A6}"/>
          </ac:spMkLst>
        </pc:spChg>
        <pc:spChg chg="add del mod">
          <ac:chgData name="Pararajasingam, Pavalaxan (Sri Lanka)" userId="85927cab-f6e5-4528-82db-dafd10c7d3fd" providerId="ADAL" clId="{8EB21A8D-97E5-4A64-BF3E-35364CE9D4B2}" dt="2022-07-15T16:56:51.526" v="1176" actId="478"/>
          <ac:spMkLst>
            <pc:docMk/>
            <pc:sldMk cId="1414990009" sldId="310"/>
            <ac:spMk id="26" creationId="{3337CAE5-F327-47AE-A4F2-BA0A91C3F09E}"/>
          </ac:spMkLst>
        </pc:spChg>
        <pc:spChg chg="add del mod">
          <ac:chgData name="Pararajasingam, Pavalaxan (Sri Lanka)" userId="85927cab-f6e5-4528-82db-dafd10c7d3fd" providerId="ADAL" clId="{8EB21A8D-97E5-4A64-BF3E-35364CE9D4B2}" dt="2022-07-15T16:56:57.704" v="1179" actId="478"/>
          <ac:spMkLst>
            <pc:docMk/>
            <pc:sldMk cId="1414990009" sldId="310"/>
            <ac:spMk id="27" creationId="{7FD11866-27C9-4A13-B2B6-7FC1CBB346C6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34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36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38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44" creationId="{0680B5D0-24EC-465A-A0E6-C4DF951E0043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46" creationId="{30BF1B50-A83E-4ED6-A2AA-C943C1F89F85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48" creationId="{1F31E8B2-210B-4B90-83BB-3B180732EF38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0.017" v="1183" actId="26606"/>
          <ac:spMkLst>
            <pc:docMk/>
            <pc:sldMk cId="1414990009" sldId="310"/>
            <ac:spMk id="50" creationId="{6B387409-2B98-40F8-A65F-EF7CF989512F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56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57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58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62" creationId="{FF0965A7-524A-44F1-B044-48411EA4FD85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63" creationId="{58EE5433-7B78-4432-965F-8790C3F425BE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64" creationId="{8F7AAA96-ECD9-48EA-B942-1172BB519BB0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1.416" v="1185" actId="26606"/>
          <ac:spMkLst>
            <pc:docMk/>
            <pc:sldMk cId="1414990009" sldId="310"/>
            <ac:spMk id="65" creationId="{248BD5A8-902E-46F3-9C9F-F939987C5E32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0" creationId="{2550AE69-AC86-4188-83E5-A856C4F1DCFF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1" creationId="{EC4CA156-2C9D-4F0C-B229-88D8B5E17BCF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2" creationId="{D7361ED3-EBE5-4EFC-8DA3-D0CE4BF2F4B1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4" creationId="{CFB57ED5-941D-44E2-9320-56A0A026F201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5" creationId="{7A1BE9A9-6FBF-4CF1-8F0C-BFCFF1FD962B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6" creationId="{C4AE8163-578C-46A4-BF65-BD3AEEF2A05E}"/>
          </ac:spMkLst>
        </pc:spChg>
        <pc:spChg chg="add del">
          <ac:chgData name="Pararajasingam, Pavalaxan (Sri Lanka)" userId="85927cab-f6e5-4528-82db-dafd10c7d3fd" providerId="ADAL" clId="{8EB21A8D-97E5-4A64-BF3E-35364CE9D4B2}" dt="2022-07-15T17:00:59.175" v="1188" actId="26606"/>
          <ac:spMkLst>
            <pc:docMk/>
            <pc:sldMk cId="1414990009" sldId="310"/>
            <ac:spMk id="77" creationId="{346F56CC-F97A-40DF-9A88-6D8BF7A6A75B}"/>
          </ac:spMkLst>
        </pc:spChg>
        <pc:grpChg chg="add del">
          <ac:chgData name="Pararajasingam, Pavalaxan (Sri Lanka)" userId="85927cab-f6e5-4528-82db-dafd10c7d3fd" providerId="ADAL" clId="{8EB21A8D-97E5-4A64-BF3E-35364CE9D4B2}" dt="2022-07-15T16:56:32.572" v="1170" actId="26606"/>
          <ac:grpSpMkLst>
            <pc:docMk/>
            <pc:sldMk cId="1414990009" sldId="310"/>
            <ac:grpSpMk id="12" creationId="{54CA915D-BDF0-41F8-B00E-FB186EFF7BD6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6:50:55.195" v="1141" actId="26606"/>
          <ac:grpSpMkLst>
            <pc:docMk/>
            <pc:sldMk cId="1414990009" sldId="310"/>
            <ac:grpSpMk id="15" creationId="{BCFC42DC-2C46-47C4-BC61-530557385DBD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6:50:59.103" v="1143" actId="26606"/>
          <ac:grpSpMkLst>
            <pc:docMk/>
            <pc:sldMk cId="1414990009" sldId="310"/>
            <ac:grpSpMk id="21" creationId="{5029B4A8-2CF0-48DC-B29E-F3B62EDDC445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0.017" v="1183" actId="26606"/>
          <ac:grpSpMkLst>
            <pc:docMk/>
            <pc:sldMk cId="1414990009" sldId="310"/>
            <ac:grpSpMk id="40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0.017" v="1183" actId="26606"/>
          <ac:grpSpMkLst>
            <pc:docMk/>
            <pc:sldMk cId="1414990009" sldId="310"/>
            <ac:grpSpMk id="52" creationId="{C9E5F284-A588-4AE7-A36D-1C93E4FD0241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1.416" v="1185" actId="26606"/>
          <ac:grpSpMkLst>
            <pc:docMk/>
            <pc:sldMk cId="1414990009" sldId="310"/>
            <ac:grpSpMk id="59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1.416" v="1185" actId="26606"/>
          <ac:grpSpMkLst>
            <pc:docMk/>
            <pc:sldMk cId="1414990009" sldId="310"/>
            <ac:grpSpMk id="66" creationId="{3800B863-FA71-4FFB-9F30-56E95B0D3DF0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9.175" v="1188" actId="26606"/>
          <ac:grpSpMkLst>
            <pc:docMk/>
            <pc:sldMk cId="1414990009" sldId="310"/>
            <ac:grpSpMk id="73" creationId="{85105087-7F16-4C94-837C-C45445116665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00:59.175" v="1188" actId="26606"/>
          <ac:grpSpMkLst>
            <pc:docMk/>
            <pc:sldMk cId="1414990009" sldId="310"/>
            <ac:grpSpMk id="78" creationId="{694818F1-2ACF-4181-B8B6-7637EB92BD6E}"/>
          </ac:grpSpMkLst>
        </pc:grpChg>
        <pc:picChg chg="add del mod">
          <ac:chgData name="Pararajasingam, Pavalaxan (Sri Lanka)" userId="85927cab-f6e5-4528-82db-dafd10c7d3fd" providerId="ADAL" clId="{8EB21A8D-97E5-4A64-BF3E-35364CE9D4B2}" dt="2022-07-15T16:56:48.843" v="1175" actId="478"/>
          <ac:picMkLst>
            <pc:docMk/>
            <pc:sldMk cId="1414990009" sldId="310"/>
            <ac:picMk id="6" creationId="{CFB6342F-84C3-4EAA-AE67-1B7E2B3C851C}"/>
          </ac:picMkLst>
        </pc:picChg>
        <pc:picChg chg="add mod ord">
          <ac:chgData name="Pararajasingam, Pavalaxan (Sri Lanka)" userId="85927cab-f6e5-4528-82db-dafd10c7d3fd" providerId="ADAL" clId="{8EB21A8D-97E5-4A64-BF3E-35364CE9D4B2}" dt="2022-07-15T17:02:33.226" v="1193" actId="1076"/>
          <ac:picMkLst>
            <pc:docMk/>
            <pc:sldMk cId="1414990009" sldId="310"/>
            <ac:picMk id="29" creationId="{41206F3D-0CFF-499A-BA95-4F602B09500E}"/>
          </ac:picMkLst>
        </pc:picChg>
      </pc:sldChg>
      <pc:sldChg chg="modSp add mod ord">
        <pc:chgData name="Pararajasingam, Pavalaxan (Sri Lanka)" userId="85927cab-f6e5-4528-82db-dafd10c7d3fd" providerId="ADAL" clId="{8EB21A8D-97E5-4A64-BF3E-35364CE9D4B2}" dt="2022-07-02T05:59:20.010" v="772" actId="20577"/>
        <pc:sldMkLst>
          <pc:docMk/>
          <pc:sldMk cId="1991550197" sldId="311"/>
        </pc:sldMkLst>
        <pc:spChg chg="mod">
          <ac:chgData name="Pararajasingam, Pavalaxan (Sri Lanka)" userId="85927cab-f6e5-4528-82db-dafd10c7d3fd" providerId="ADAL" clId="{8EB21A8D-97E5-4A64-BF3E-35364CE9D4B2}" dt="2022-07-02T05:56:48.502" v="757"/>
          <ac:spMkLst>
            <pc:docMk/>
            <pc:sldMk cId="1991550197" sldId="311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02T05:59:20.010" v="772" actId="20577"/>
          <ac:spMkLst>
            <pc:docMk/>
            <pc:sldMk cId="1991550197" sldId="311"/>
            <ac:spMk id="3" creationId="{AED94CC7-28C9-4B0D-BD41-6FB160FC5518}"/>
          </ac:spMkLst>
        </pc:spChg>
      </pc:sldChg>
      <pc:sldChg chg="addSp delSp modSp add mod">
        <pc:chgData name="Pararajasingam, Pavalaxan (Sri Lanka)" userId="85927cab-f6e5-4528-82db-dafd10c7d3fd" providerId="ADAL" clId="{8EB21A8D-97E5-4A64-BF3E-35364CE9D4B2}" dt="2022-07-15T17:03:00.604" v="1229" actId="1036"/>
        <pc:sldMkLst>
          <pc:docMk/>
          <pc:sldMk cId="1771598487" sldId="312"/>
        </pc:sldMkLst>
        <pc:spChg chg="mod">
          <ac:chgData name="Pararajasingam, Pavalaxan (Sri Lanka)" userId="85927cab-f6e5-4528-82db-dafd10c7d3fd" providerId="ADAL" clId="{8EB21A8D-97E5-4A64-BF3E-35364CE9D4B2}" dt="2022-07-02T06:00:06.663" v="780" actId="20577"/>
          <ac:spMkLst>
            <pc:docMk/>
            <pc:sldMk cId="1771598487" sldId="312"/>
            <ac:spMk id="2" creationId="{C2D5470C-5303-4CBB-B855-B56E21E29D92}"/>
          </ac:spMkLst>
        </pc:spChg>
        <pc:spChg chg="del mod">
          <ac:chgData name="Pararajasingam, Pavalaxan (Sri Lanka)" userId="85927cab-f6e5-4528-82db-dafd10c7d3fd" providerId="ADAL" clId="{8EB21A8D-97E5-4A64-BF3E-35364CE9D4B2}" dt="2022-07-15T16:53:29.707" v="1157" actId="478"/>
          <ac:spMkLst>
            <pc:docMk/>
            <pc:sldMk cId="1771598487" sldId="312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15T16:53:38.377" v="1159" actId="478"/>
          <ac:spMkLst>
            <pc:docMk/>
            <pc:sldMk cId="1771598487" sldId="312"/>
            <ac:spMk id="5" creationId="{D2135E25-BA44-428E-86B2-8153CC1107AE}"/>
          </ac:spMkLst>
        </pc:spChg>
        <pc:picChg chg="add del mod">
          <ac:chgData name="Pararajasingam, Pavalaxan (Sri Lanka)" userId="85927cab-f6e5-4528-82db-dafd10c7d3fd" providerId="ADAL" clId="{8EB21A8D-97E5-4A64-BF3E-35364CE9D4B2}" dt="2022-07-15T16:53:42.560" v="1160" actId="478"/>
          <ac:picMkLst>
            <pc:docMk/>
            <pc:sldMk cId="1771598487" sldId="312"/>
            <ac:picMk id="1026" creationId="{9ED1D007-96C5-4DC2-9B9E-531BA631A38C}"/>
          </ac:picMkLst>
        </pc:picChg>
        <pc:picChg chg="add mod">
          <ac:chgData name="Pararajasingam, Pavalaxan (Sri Lanka)" userId="85927cab-f6e5-4528-82db-dafd10c7d3fd" providerId="ADAL" clId="{8EB21A8D-97E5-4A64-BF3E-35364CE9D4B2}" dt="2022-07-15T17:03:00.604" v="1229" actId="1036"/>
          <ac:picMkLst>
            <pc:docMk/>
            <pc:sldMk cId="1771598487" sldId="312"/>
            <ac:picMk id="1028" creationId="{337DA0C7-4DC3-4443-8B42-1AF2D38644CB}"/>
          </ac:picMkLst>
        </pc:picChg>
      </pc:sldChg>
      <pc:sldChg chg="modSp add mod">
        <pc:chgData name="Pararajasingam, Pavalaxan (Sri Lanka)" userId="85927cab-f6e5-4528-82db-dafd10c7d3fd" providerId="ADAL" clId="{8EB21A8D-97E5-4A64-BF3E-35364CE9D4B2}" dt="2022-07-02T08:00:10.395" v="1021" actId="20577"/>
        <pc:sldMkLst>
          <pc:docMk/>
          <pc:sldMk cId="3932279628" sldId="313"/>
        </pc:sldMkLst>
        <pc:spChg chg="mod">
          <ac:chgData name="Pararajasingam, Pavalaxan (Sri Lanka)" userId="85927cab-f6e5-4528-82db-dafd10c7d3fd" providerId="ADAL" clId="{8EB21A8D-97E5-4A64-BF3E-35364CE9D4B2}" dt="2022-07-02T06:27:12.137" v="795"/>
          <ac:spMkLst>
            <pc:docMk/>
            <pc:sldMk cId="3932279628" sldId="313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02T08:00:10.395" v="1021" actId="20577"/>
          <ac:spMkLst>
            <pc:docMk/>
            <pc:sldMk cId="3932279628" sldId="313"/>
            <ac:spMk id="3" creationId="{AED94CC7-28C9-4B0D-BD41-6FB160FC5518}"/>
          </ac:spMkLst>
        </pc:spChg>
      </pc:sldChg>
      <pc:sldChg chg="addSp delSp modSp add mod">
        <pc:chgData name="Pararajasingam, Pavalaxan (Sri Lanka)" userId="85927cab-f6e5-4528-82db-dafd10c7d3fd" providerId="ADAL" clId="{8EB21A8D-97E5-4A64-BF3E-35364CE9D4B2}" dt="2022-07-16T07:29:27.253" v="1803" actId="114"/>
        <pc:sldMkLst>
          <pc:docMk/>
          <pc:sldMk cId="3183002177" sldId="314"/>
        </pc:sldMkLst>
        <pc:spChg chg="mod">
          <ac:chgData name="Pararajasingam, Pavalaxan (Sri Lanka)" userId="85927cab-f6e5-4528-82db-dafd10c7d3fd" providerId="ADAL" clId="{8EB21A8D-97E5-4A64-BF3E-35364CE9D4B2}" dt="2022-07-02T06:27:36.174" v="799"/>
          <ac:spMkLst>
            <pc:docMk/>
            <pc:sldMk cId="3183002177" sldId="314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6T07:29:27.253" v="1803" actId="114"/>
          <ac:spMkLst>
            <pc:docMk/>
            <pc:sldMk cId="3183002177" sldId="314"/>
            <ac:spMk id="3" creationId="{AED94CC7-28C9-4B0D-BD41-6FB160FC5518}"/>
          </ac:spMkLst>
        </pc:spChg>
        <pc:spChg chg="add mod">
          <ac:chgData name="Pararajasingam, Pavalaxan (Sri Lanka)" userId="85927cab-f6e5-4528-82db-dafd10c7d3fd" providerId="ADAL" clId="{8EB21A8D-97E5-4A64-BF3E-35364CE9D4B2}" dt="2022-07-16T07:28:45.120" v="1799" actId="1076"/>
          <ac:spMkLst>
            <pc:docMk/>
            <pc:sldMk cId="3183002177" sldId="314"/>
            <ac:spMk id="4" creationId="{BF763549-7815-46CE-9C3A-27AC7A3D7740}"/>
          </ac:spMkLst>
        </pc:spChg>
        <pc:picChg chg="add del">
          <ac:chgData name="Pararajasingam, Pavalaxan (Sri Lanka)" userId="85927cab-f6e5-4528-82db-dafd10c7d3fd" providerId="ADAL" clId="{8EB21A8D-97E5-4A64-BF3E-35364CE9D4B2}" dt="2022-07-02T06:27:25.787" v="798"/>
          <ac:picMkLst>
            <pc:docMk/>
            <pc:sldMk cId="3183002177" sldId="314"/>
            <ac:picMk id="4" creationId="{E547DFC9-C91E-4FD9-B596-6143946D260A}"/>
          </ac:picMkLst>
        </pc:picChg>
        <pc:picChg chg="add mod">
          <ac:chgData name="Pararajasingam, Pavalaxan (Sri Lanka)" userId="85927cab-f6e5-4528-82db-dafd10c7d3fd" providerId="ADAL" clId="{8EB21A8D-97E5-4A64-BF3E-35364CE9D4B2}" dt="2022-07-16T07:28:48.681" v="1801" actId="1037"/>
          <ac:picMkLst>
            <pc:docMk/>
            <pc:sldMk cId="3183002177" sldId="314"/>
            <ac:picMk id="5" creationId="{D76A304E-B3A8-4EA1-80D2-C7272774D32A}"/>
          </ac:picMkLst>
        </pc:picChg>
        <pc:picChg chg="add mod">
          <ac:chgData name="Pararajasingam, Pavalaxan (Sri Lanka)" userId="85927cab-f6e5-4528-82db-dafd10c7d3fd" providerId="ADAL" clId="{8EB21A8D-97E5-4A64-BF3E-35364CE9D4B2}" dt="2022-07-16T07:28:55.419" v="1802" actId="732"/>
          <ac:picMkLst>
            <pc:docMk/>
            <pc:sldMk cId="3183002177" sldId="314"/>
            <ac:picMk id="3074" creationId="{CAD32235-059E-40A3-8454-4E50BD571745}"/>
          </ac:picMkLst>
        </pc:picChg>
      </pc:sldChg>
      <pc:sldChg chg="modSp add mod">
        <pc:chgData name="Pararajasingam, Pavalaxan (Sri Lanka)" userId="85927cab-f6e5-4528-82db-dafd10c7d3fd" providerId="ADAL" clId="{8EB21A8D-97E5-4A64-BF3E-35364CE9D4B2}" dt="2022-07-15T18:00:14.429" v="1746" actId="6549"/>
        <pc:sldMkLst>
          <pc:docMk/>
          <pc:sldMk cId="346890512" sldId="315"/>
        </pc:sldMkLst>
        <pc:spChg chg="mod">
          <ac:chgData name="Pararajasingam, Pavalaxan (Sri Lanka)" userId="85927cab-f6e5-4528-82db-dafd10c7d3fd" providerId="ADAL" clId="{8EB21A8D-97E5-4A64-BF3E-35364CE9D4B2}" dt="2022-07-15T17:57:19.118" v="1704"/>
          <ac:spMkLst>
            <pc:docMk/>
            <pc:sldMk cId="346890512" sldId="315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8:00:14.429" v="1746" actId="6549"/>
          <ac:spMkLst>
            <pc:docMk/>
            <pc:sldMk cId="346890512" sldId="315"/>
            <ac:spMk id="3" creationId="{AED94CC7-28C9-4B0D-BD41-6FB160FC5518}"/>
          </ac:spMkLst>
        </pc:spChg>
      </pc:sldChg>
      <pc:sldChg chg="modSp add del mod">
        <pc:chgData name="Pararajasingam, Pavalaxan (Sri Lanka)" userId="85927cab-f6e5-4528-82db-dafd10c7d3fd" providerId="ADAL" clId="{8EB21A8D-97E5-4A64-BF3E-35364CE9D4B2}" dt="2022-07-02T08:08:24.221" v="1071" actId="47"/>
        <pc:sldMkLst>
          <pc:docMk/>
          <pc:sldMk cId="3556955331" sldId="316"/>
        </pc:sldMkLst>
        <pc:spChg chg="mod">
          <ac:chgData name="Pararajasingam, Pavalaxan (Sri Lanka)" userId="85927cab-f6e5-4528-82db-dafd10c7d3fd" providerId="ADAL" clId="{8EB21A8D-97E5-4A64-BF3E-35364CE9D4B2}" dt="2022-07-02T08:03:15.602" v="1030" actId="20577"/>
          <ac:spMkLst>
            <pc:docMk/>
            <pc:sldMk cId="3556955331" sldId="316"/>
            <ac:spMk id="2" creationId="{C2D5470C-5303-4CBB-B855-B56E21E29D92}"/>
          </ac:spMkLst>
        </pc:spChg>
      </pc:sldChg>
      <pc:sldChg chg="modSp add mod">
        <pc:chgData name="Pararajasingam, Pavalaxan (Sri Lanka)" userId="85927cab-f6e5-4528-82db-dafd10c7d3fd" providerId="ADAL" clId="{8EB21A8D-97E5-4A64-BF3E-35364CE9D4B2}" dt="2022-07-02T08:05:29.988" v="1059" actId="6549"/>
        <pc:sldMkLst>
          <pc:docMk/>
          <pc:sldMk cId="2271275031" sldId="317"/>
        </pc:sldMkLst>
        <pc:spChg chg="mod">
          <ac:chgData name="Pararajasingam, Pavalaxan (Sri Lanka)" userId="85927cab-f6e5-4528-82db-dafd10c7d3fd" providerId="ADAL" clId="{8EB21A8D-97E5-4A64-BF3E-35364CE9D4B2}" dt="2022-07-02T08:03:39.727" v="1033"/>
          <ac:spMkLst>
            <pc:docMk/>
            <pc:sldMk cId="2271275031" sldId="317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02T08:05:29.988" v="1059" actId="6549"/>
          <ac:spMkLst>
            <pc:docMk/>
            <pc:sldMk cId="2271275031" sldId="317"/>
            <ac:spMk id="3" creationId="{AED94CC7-28C9-4B0D-BD41-6FB160FC5518}"/>
          </ac:spMkLst>
        </pc:spChg>
      </pc:sldChg>
      <pc:sldChg chg="addSp delSp modSp add mod">
        <pc:chgData name="Pararajasingam, Pavalaxan (Sri Lanka)" userId="85927cab-f6e5-4528-82db-dafd10c7d3fd" providerId="ADAL" clId="{8EB21A8D-97E5-4A64-BF3E-35364CE9D4B2}" dt="2022-07-15T17:41:33.544" v="1575" actId="1076"/>
        <pc:sldMkLst>
          <pc:docMk/>
          <pc:sldMk cId="3280853285" sldId="318"/>
        </pc:sldMkLst>
        <pc:spChg chg="mod">
          <ac:chgData name="Pararajasingam, Pavalaxan (Sri Lanka)" userId="85927cab-f6e5-4528-82db-dafd10c7d3fd" providerId="ADAL" clId="{8EB21A8D-97E5-4A64-BF3E-35364CE9D4B2}" dt="2022-07-15T17:38:04.587" v="1553" actId="1076"/>
          <ac:spMkLst>
            <pc:docMk/>
            <pc:sldMk cId="3280853285" sldId="318"/>
            <ac:spMk id="2" creationId="{C2D5470C-5303-4CBB-B855-B56E21E29D92}"/>
          </ac:spMkLst>
        </pc:spChg>
        <pc:spChg chg="del mod">
          <ac:chgData name="Pararajasingam, Pavalaxan (Sri Lanka)" userId="85927cab-f6e5-4528-82db-dafd10c7d3fd" providerId="ADAL" clId="{8EB21A8D-97E5-4A64-BF3E-35364CE9D4B2}" dt="2022-07-15T17:38:01.354" v="1552" actId="478"/>
          <ac:spMkLst>
            <pc:docMk/>
            <pc:sldMk cId="3280853285" sldId="318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15T17:38:07.186" v="1554" actId="478"/>
          <ac:spMkLst>
            <pc:docMk/>
            <pc:sldMk cId="3280853285" sldId="318"/>
            <ac:spMk id="4" creationId="{D1467325-E099-4F56-A183-D4564063D1F3}"/>
          </ac:spMkLst>
        </pc:spChg>
        <pc:picChg chg="add del mod">
          <ac:chgData name="Pararajasingam, Pavalaxan (Sri Lanka)" userId="85927cab-f6e5-4528-82db-dafd10c7d3fd" providerId="ADAL" clId="{8EB21A8D-97E5-4A64-BF3E-35364CE9D4B2}" dt="2022-07-15T17:41:19.116" v="1570" actId="478"/>
          <ac:picMkLst>
            <pc:docMk/>
            <pc:sldMk cId="3280853285" sldId="318"/>
            <ac:picMk id="5" creationId="{F76A7E17-48A8-46FE-9048-8D49E9DB068C}"/>
          </ac:picMkLst>
        </pc:picChg>
        <pc:picChg chg="add del">
          <ac:chgData name="Pararajasingam, Pavalaxan (Sri Lanka)" userId="85927cab-f6e5-4528-82db-dafd10c7d3fd" providerId="ADAL" clId="{8EB21A8D-97E5-4A64-BF3E-35364CE9D4B2}" dt="2022-07-15T17:38:01.354" v="1552" actId="478"/>
          <ac:picMkLst>
            <pc:docMk/>
            <pc:sldMk cId="3280853285" sldId="318"/>
            <ac:picMk id="4098" creationId="{70E2E0A8-F5E3-4F07-B4A6-2524FC1E04EA}"/>
          </ac:picMkLst>
        </pc:picChg>
        <pc:picChg chg="add del mod">
          <ac:chgData name="Pararajasingam, Pavalaxan (Sri Lanka)" userId="85927cab-f6e5-4528-82db-dafd10c7d3fd" providerId="ADAL" clId="{8EB21A8D-97E5-4A64-BF3E-35364CE9D4B2}" dt="2022-07-15T17:40:44.203" v="1565" actId="478"/>
          <ac:picMkLst>
            <pc:docMk/>
            <pc:sldMk cId="3280853285" sldId="318"/>
            <ac:picMk id="4100" creationId="{D49845D7-16FC-4E70-B4C5-AD2F646CBE06}"/>
          </ac:picMkLst>
        </pc:picChg>
        <pc:picChg chg="add mod">
          <ac:chgData name="Pararajasingam, Pavalaxan (Sri Lanka)" userId="85927cab-f6e5-4528-82db-dafd10c7d3fd" providerId="ADAL" clId="{8EB21A8D-97E5-4A64-BF3E-35364CE9D4B2}" dt="2022-07-15T17:41:33.544" v="1575" actId="1076"/>
          <ac:picMkLst>
            <pc:docMk/>
            <pc:sldMk cId="3280853285" sldId="318"/>
            <ac:picMk id="4102" creationId="{631D092E-03AC-45A1-B9C1-34A06CE5FBBF}"/>
          </ac:picMkLst>
        </pc:picChg>
      </pc:sldChg>
      <pc:sldChg chg="addSp delSp modSp add mod setBg addAnim delAnim setClrOvrMap">
        <pc:chgData name="Pararajasingam, Pavalaxan (Sri Lanka)" userId="85927cab-f6e5-4528-82db-dafd10c7d3fd" providerId="ADAL" clId="{8EB21A8D-97E5-4A64-BF3E-35364CE9D4B2}" dt="2022-07-15T17:51:07.123" v="1694" actId="207"/>
        <pc:sldMkLst>
          <pc:docMk/>
          <pc:sldMk cId="1412797215" sldId="319"/>
        </pc:sldMkLst>
        <pc:spChg chg="mod">
          <ac:chgData name="Pararajasingam, Pavalaxan (Sri Lanka)" userId="85927cab-f6e5-4528-82db-dafd10c7d3fd" providerId="ADAL" clId="{8EB21A8D-97E5-4A64-BF3E-35364CE9D4B2}" dt="2022-07-15T17:51:07.123" v="1694" actId="207"/>
          <ac:spMkLst>
            <pc:docMk/>
            <pc:sldMk cId="1412797215" sldId="319"/>
            <ac:spMk id="2" creationId="{C2D5470C-5303-4CBB-B855-B56E21E29D92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50.446" v="1600" actId="26606"/>
          <ac:spMkLst>
            <pc:docMk/>
            <pc:sldMk cId="1412797215" sldId="319"/>
            <ac:spMk id="11" creationId="{C50D3445-751E-41C1-2777-3CCA4E56349D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50.446" v="1600" actId="26606"/>
          <ac:spMkLst>
            <pc:docMk/>
            <pc:sldMk cId="1412797215" sldId="319"/>
            <ac:spMk id="12" creationId="{CAC6F186-990E-4A9E-9C75-88580953E2D2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8.864" v="1597" actId="26606"/>
          <ac:spMkLst>
            <pc:docMk/>
            <pc:sldMk cId="1412797215" sldId="319"/>
            <ac:spMk id="13" creationId="{4A3CC326-5790-418B-D8A2-F820C32C2264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8.864" v="1597" actId="26606"/>
          <ac:spMkLst>
            <pc:docMk/>
            <pc:sldMk cId="1412797215" sldId="319"/>
            <ac:spMk id="16" creationId="{F3AF35CD-DA30-4E34-B0F3-32C27766DA05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25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27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29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35" creationId="{0680B5D0-24EC-465A-A0E6-C4DF951E0043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37" creationId="{30BF1B50-A83E-4ED6-A2AA-C943C1F89F85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39" creationId="{1F31E8B2-210B-4B90-83BB-3B180732EF38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5.091" v="1581" actId="26606"/>
          <ac:spMkLst>
            <pc:docMk/>
            <pc:sldMk cId="1412797215" sldId="319"/>
            <ac:spMk id="41" creationId="{6B387409-2B98-40F8-A65F-EF7CF989512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9.999" v="1583" actId="26606"/>
          <ac:spMkLst>
            <pc:docMk/>
            <pc:sldMk cId="1412797215" sldId="319"/>
            <ac:spMk id="47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9.999" v="1583" actId="26606"/>
          <ac:spMkLst>
            <pc:docMk/>
            <pc:sldMk cId="1412797215" sldId="319"/>
            <ac:spMk id="48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9.999" v="1583" actId="26606"/>
          <ac:spMkLst>
            <pc:docMk/>
            <pc:sldMk cId="1412797215" sldId="319"/>
            <ac:spMk id="49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9.999" v="1583" actId="26606"/>
          <ac:spMkLst>
            <pc:docMk/>
            <pc:sldMk cId="1412797215" sldId="319"/>
            <ac:spMk id="53" creationId="{80E61E04-3F7C-42DE-ABE7-D3F7E349C2E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29.999" v="1583" actId="26606"/>
          <ac:spMkLst>
            <pc:docMk/>
            <pc:sldMk cId="1412797215" sldId="319"/>
            <ac:spMk id="54" creationId="{2B036F7E-6C8A-4549-99EF-9958C587C8B7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4.049" v="1586" actId="26606"/>
          <ac:spMkLst>
            <pc:docMk/>
            <pc:sldMk cId="1412797215" sldId="319"/>
            <ac:spMk id="58" creationId="{2550AE69-AC86-4188-83E5-A856C4F1DCF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4.049" v="1586" actId="26606"/>
          <ac:spMkLst>
            <pc:docMk/>
            <pc:sldMk cId="1412797215" sldId="319"/>
            <ac:spMk id="59" creationId="{EC4CA156-2C9D-4F0C-B229-88D8B5E17BC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4.049" v="1586" actId="26606"/>
          <ac:spMkLst>
            <pc:docMk/>
            <pc:sldMk cId="1412797215" sldId="319"/>
            <ac:spMk id="60" creationId="{D7361ED3-EBE5-4EFC-8DA3-D0CE4BF2F4B1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4.049" v="1586" actId="26606"/>
          <ac:spMkLst>
            <pc:docMk/>
            <pc:sldMk cId="1412797215" sldId="319"/>
            <ac:spMk id="62" creationId="{0E2D3DCD-4716-40AA-90C0-6F2F9F116CF3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4.049" v="1586" actId="26606"/>
          <ac:spMkLst>
            <pc:docMk/>
            <pc:sldMk cId="1412797215" sldId="319"/>
            <ac:spMk id="63" creationId="{037BACED-9574-4AAE-9D04-5100308350B6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5.414" v="1588" actId="26606"/>
          <ac:spMkLst>
            <pc:docMk/>
            <pc:sldMk cId="1412797215" sldId="319"/>
            <ac:spMk id="65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5.414" v="1588" actId="26606"/>
          <ac:spMkLst>
            <pc:docMk/>
            <pc:sldMk cId="1412797215" sldId="319"/>
            <ac:spMk id="66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5.414" v="1588" actId="26606"/>
          <ac:spMkLst>
            <pc:docMk/>
            <pc:sldMk cId="1412797215" sldId="319"/>
            <ac:spMk id="67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5.414" v="1588" actId="26606"/>
          <ac:spMkLst>
            <pc:docMk/>
            <pc:sldMk cId="1412797215" sldId="319"/>
            <ac:spMk id="69" creationId="{2A0E4E09-FC02-4ADC-951A-3FFA90B6FE39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5.414" v="1588" actId="26606"/>
          <ac:spMkLst>
            <pc:docMk/>
            <pc:sldMk cId="1412797215" sldId="319"/>
            <ac:spMk id="70" creationId="{14A1598B-1957-47CF-AAF4-F7A36DA0E7CB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72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73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74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78" creationId="{FF0965A7-524A-44F1-B044-48411EA4FD85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79" creationId="{58EE5433-7B78-4432-965F-8790C3F425BE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80" creationId="{8F7AAA96-ECD9-48EA-B942-1172BB519BB0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7.030" v="1590" actId="26606"/>
          <ac:spMkLst>
            <pc:docMk/>
            <pc:sldMk cId="1412797215" sldId="319"/>
            <ac:spMk id="81" creationId="{248BD5A8-902E-46F3-9C9F-F939987C5E32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84" creationId="{2550AE69-AC86-4188-83E5-A856C4F1DCF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85" creationId="{EC4CA156-2C9D-4F0C-B229-88D8B5E17BC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86" creationId="{D7361ED3-EBE5-4EFC-8DA3-D0CE4BF2F4B1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88" creationId="{8363C3DA-5063-4048-965B-F5FDB35CCC78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89" creationId="{4BE79ECB-20D1-486E-B39D-0F98D69BEBAF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90" creationId="{E2F1DBD8-7930-4EF6-AF8F-F6A674303635}"/>
          </ac:spMkLst>
        </pc:spChg>
        <pc:spChg chg="add del">
          <ac:chgData name="Pararajasingam, Pavalaxan (Sri Lanka)" userId="85927cab-f6e5-4528-82db-dafd10c7d3fd" providerId="ADAL" clId="{8EB21A8D-97E5-4A64-BF3E-35364CE9D4B2}" dt="2022-07-15T17:42:38.733" v="1593" actId="26606"/>
          <ac:spMkLst>
            <pc:docMk/>
            <pc:sldMk cId="1412797215" sldId="319"/>
            <ac:spMk id="91" creationId="{F39044D3-8725-4D57-BD64-A96E7C271A33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7.681" v="1595" actId="26606"/>
          <ac:spMkLst>
            <pc:docMk/>
            <pc:sldMk cId="1412797215" sldId="319"/>
            <ac:spMk id="96" creationId="{7049A7D3-684C-4C59-A4B6-7B308A6AD34D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7.681" v="1595" actId="26606"/>
          <ac:spMkLst>
            <pc:docMk/>
            <pc:sldMk cId="1412797215" sldId="319"/>
            <ac:spMk id="97" creationId="{D7B1087B-C592-40E7-B532-60B453A2FE6A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7.681" v="1595" actId="26606"/>
          <ac:spMkLst>
            <pc:docMk/>
            <pc:sldMk cId="1412797215" sldId="319"/>
            <ac:spMk id="98" creationId="{14AE7447-E8F8-4A0F-9E3D-94842BFF886E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7.681" v="1595" actId="26606"/>
          <ac:spMkLst>
            <pc:docMk/>
            <pc:sldMk cId="1412797215" sldId="319"/>
            <ac:spMk id="100" creationId="{80E61E04-3F7C-42DE-ABE7-D3F7E349C2EF}"/>
          </ac:spMkLst>
        </pc:spChg>
        <pc:spChg chg="add del">
          <ac:chgData name="Pararajasingam, Pavalaxan (Sri Lanka)" userId="85927cab-f6e5-4528-82db-dafd10c7d3fd" providerId="ADAL" clId="{8EB21A8D-97E5-4A64-BF3E-35364CE9D4B2}" dt="2022-07-15T17:43:17.681" v="1595" actId="26606"/>
          <ac:spMkLst>
            <pc:docMk/>
            <pc:sldMk cId="1412797215" sldId="319"/>
            <ac:spMk id="101" creationId="{2B036F7E-6C8A-4549-99EF-9958C587C8B7}"/>
          </ac:spMkLst>
        </pc:spChg>
        <pc:grpChg chg="add del">
          <ac:chgData name="Pararajasingam, Pavalaxan (Sri Lanka)" userId="85927cab-f6e5-4528-82db-dafd10c7d3fd" providerId="ADAL" clId="{8EB21A8D-97E5-4A64-BF3E-35364CE9D4B2}" dt="2022-07-15T17:43:18.864" v="1597" actId="26606"/>
          <ac:grpSpMkLst>
            <pc:docMk/>
            <pc:sldMk cId="1412797215" sldId="319"/>
            <ac:grpSpMk id="18" creationId="{BCFC42DC-2C46-47C4-BC61-530557385DBD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25.091" v="1581" actId="26606"/>
          <ac:grpSpMkLst>
            <pc:docMk/>
            <pc:sldMk cId="1412797215" sldId="319"/>
            <ac:grpSpMk id="31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25.091" v="1581" actId="26606"/>
          <ac:grpSpMkLst>
            <pc:docMk/>
            <pc:sldMk cId="1412797215" sldId="319"/>
            <ac:grpSpMk id="43" creationId="{C9E5F284-A588-4AE7-A36D-1C93E4FD0241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29.999" v="1583" actId="26606"/>
          <ac:grpSpMkLst>
            <pc:docMk/>
            <pc:sldMk cId="1412797215" sldId="319"/>
            <ac:grpSpMk id="50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29.999" v="1583" actId="26606"/>
          <ac:grpSpMkLst>
            <pc:docMk/>
            <pc:sldMk cId="1412797215" sldId="319"/>
            <ac:grpSpMk id="55" creationId="{75EE15D0-BDD3-4CA6-B5DC-159D83FA6BC4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4.049" v="1586" actId="26606"/>
          <ac:grpSpMkLst>
            <pc:docMk/>
            <pc:sldMk cId="1412797215" sldId="319"/>
            <ac:grpSpMk id="61" creationId="{85105087-7F16-4C94-837C-C45445116665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5.414" v="1588" actId="26606"/>
          <ac:grpSpMkLst>
            <pc:docMk/>
            <pc:sldMk cId="1412797215" sldId="319"/>
            <ac:grpSpMk id="68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7.030" v="1590" actId="26606"/>
          <ac:grpSpMkLst>
            <pc:docMk/>
            <pc:sldMk cId="1412797215" sldId="319"/>
            <ac:grpSpMk id="75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7.030" v="1590" actId="26606"/>
          <ac:grpSpMkLst>
            <pc:docMk/>
            <pc:sldMk cId="1412797215" sldId="319"/>
            <ac:grpSpMk id="82" creationId="{3800B863-FA71-4FFB-9F30-56E95B0D3DF0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8.733" v="1593" actId="26606"/>
          <ac:grpSpMkLst>
            <pc:docMk/>
            <pc:sldMk cId="1412797215" sldId="319"/>
            <ac:grpSpMk id="87" creationId="{85105087-7F16-4C94-837C-C45445116665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2:38.733" v="1593" actId="26606"/>
          <ac:grpSpMkLst>
            <pc:docMk/>
            <pc:sldMk cId="1412797215" sldId="319"/>
            <ac:grpSpMk id="92" creationId="{8DCC089B-F750-4C12-822F-DF53F4DD36BE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3:17.681" v="1595" actId="26606"/>
          <ac:grpSpMkLst>
            <pc:docMk/>
            <pc:sldMk cId="1412797215" sldId="319"/>
            <ac:grpSpMk id="99" creationId="{85981F80-69EE-4E2B-82A8-47FDFD7720AC}"/>
          </ac:grpSpMkLst>
        </pc:grpChg>
        <pc:grpChg chg="add del">
          <ac:chgData name="Pararajasingam, Pavalaxan (Sri Lanka)" userId="85927cab-f6e5-4528-82db-dafd10c7d3fd" providerId="ADAL" clId="{8EB21A8D-97E5-4A64-BF3E-35364CE9D4B2}" dt="2022-07-15T17:43:17.681" v="1595" actId="26606"/>
          <ac:grpSpMkLst>
            <pc:docMk/>
            <pc:sldMk cId="1412797215" sldId="319"/>
            <ac:grpSpMk id="102" creationId="{75EE15D0-BDD3-4CA6-B5DC-159D83FA6BC4}"/>
          </ac:grpSpMkLst>
        </pc:grpChg>
        <pc:picChg chg="mod">
          <ac:chgData name="Pararajasingam, Pavalaxan (Sri Lanka)" userId="85927cab-f6e5-4528-82db-dafd10c7d3fd" providerId="ADAL" clId="{8EB21A8D-97E5-4A64-BF3E-35364CE9D4B2}" dt="2022-07-15T17:44:04.720" v="1605" actId="14100"/>
          <ac:picMkLst>
            <pc:docMk/>
            <pc:sldMk cId="1412797215" sldId="319"/>
            <ac:picMk id="9" creationId="{8D15BD79-A7B8-4759-B607-D8331A56A05B}"/>
          </ac:picMkLst>
        </pc:picChg>
      </pc:sldChg>
      <pc:sldChg chg="modSp add del mod">
        <pc:chgData name="Pararajasingam, Pavalaxan (Sri Lanka)" userId="85927cab-f6e5-4528-82db-dafd10c7d3fd" providerId="ADAL" clId="{8EB21A8D-97E5-4A64-BF3E-35364CE9D4B2}" dt="2022-07-15T17:59:14.725" v="1716" actId="47"/>
        <pc:sldMkLst>
          <pc:docMk/>
          <pc:sldMk cId="3057671205" sldId="320"/>
        </pc:sldMkLst>
        <pc:spChg chg="mod">
          <ac:chgData name="Pararajasingam, Pavalaxan (Sri Lanka)" userId="85927cab-f6e5-4528-82db-dafd10c7d3fd" providerId="ADAL" clId="{8EB21A8D-97E5-4A64-BF3E-35364CE9D4B2}" dt="2022-07-15T17:59:10.284" v="1715" actId="20577"/>
          <ac:spMkLst>
            <pc:docMk/>
            <pc:sldMk cId="3057671205" sldId="32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7:35:26.491" v="1550" actId="20577"/>
          <ac:spMkLst>
            <pc:docMk/>
            <pc:sldMk cId="3057671205" sldId="320"/>
            <ac:spMk id="3" creationId="{AED94CC7-28C9-4B0D-BD41-6FB160FC5518}"/>
          </ac:spMkLst>
        </pc:spChg>
      </pc:sldChg>
      <pc:sldChg chg="modSp add mod">
        <pc:chgData name="Pararajasingam, Pavalaxan (Sri Lanka)" userId="85927cab-f6e5-4528-82db-dafd10c7d3fd" providerId="ADAL" clId="{8EB21A8D-97E5-4A64-BF3E-35364CE9D4B2}" dt="2022-07-15T18:02:15.819" v="1788" actId="2710"/>
        <pc:sldMkLst>
          <pc:docMk/>
          <pc:sldMk cId="3830428120" sldId="320"/>
        </pc:sldMkLst>
        <pc:spChg chg="mod">
          <ac:chgData name="Pararajasingam, Pavalaxan (Sri Lanka)" userId="85927cab-f6e5-4528-82db-dafd10c7d3fd" providerId="ADAL" clId="{8EB21A8D-97E5-4A64-BF3E-35364CE9D4B2}" dt="2022-07-15T18:00:39.581" v="1759" actId="20577"/>
          <ac:spMkLst>
            <pc:docMk/>
            <pc:sldMk cId="3830428120" sldId="32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8EB21A8D-97E5-4A64-BF3E-35364CE9D4B2}" dt="2022-07-15T18:02:15.819" v="1788" actId="2710"/>
          <ac:spMkLst>
            <pc:docMk/>
            <pc:sldMk cId="3830428120" sldId="320"/>
            <ac:spMk id="3" creationId="{AED94CC7-28C9-4B0D-BD41-6FB160FC5518}"/>
          </ac:spMkLst>
        </pc:spChg>
      </pc:sldChg>
      <pc:sldChg chg="delSp modSp add del mod setBg delDesignElem">
        <pc:chgData name="Pararajasingam, Pavalaxan (Sri Lanka)" userId="85927cab-f6e5-4528-82db-dafd10c7d3fd" providerId="ADAL" clId="{8EB21A8D-97E5-4A64-BF3E-35364CE9D4B2}" dt="2022-07-22T17:07:24.466" v="1825" actId="47"/>
        <pc:sldMkLst>
          <pc:docMk/>
          <pc:sldMk cId="4101972175" sldId="321"/>
        </pc:sldMkLst>
        <pc:spChg chg="mod">
          <ac:chgData name="Pararajasingam, Pavalaxan (Sri Lanka)" userId="85927cab-f6e5-4528-82db-dafd10c7d3fd" providerId="ADAL" clId="{8EB21A8D-97E5-4A64-BF3E-35364CE9D4B2}" dt="2022-07-22T17:07:04.501" v="1823" actId="27636"/>
          <ac:spMkLst>
            <pc:docMk/>
            <pc:sldMk cId="4101972175" sldId="321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2" creationId="{2550AE69-AC86-4188-83E5-A856C4F1DCFF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3" creationId="{EC4CA156-2C9D-4F0C-B229-88D8B5E17BCF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4" creationId="{D7361ED3-EBE5-4EFC-8DA3-D0CE4BF2F4B1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6" creationId="{CFB57ED5-941D-44E2-9320-56A0A026F201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7" creationId="{7A1BE9A9-6FBF-4CF1-8F0C-BFCFF1FD962B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8" creationId="{C4AE8163-578C-46A4-BF65-BD3AEEF2A05E}"/>
          </ac:spMkLst>
        </pc:spChg>
        <pc:spChg chg="del">
          <ac:chgData name="Pararajasingam, Pavalaxan (Sri Lanka)" userId="85927cab-f6e5-4528-82db-dafd10c7d3fd" providerId="ADAL" clId="{8EB21A8D-97E5-4A64-BF3E-35364CE9D4B2}" dt="2022-07-22T17:06:50.227" v="1820"/>
          <ac:spMkLst>
            <pc:docMk/>
            <pc:sldMk cId="4101972175" sldId="321"/>
            <ac:spMk id="1099" creationId="{346F56CC-F97A-40DF-9A88-6D8BF7A6A75B}"/>
          </ac:spMkLst>
        </pc:spChg>
        <pc:grpChg chg="del">
          <ac:chgData name="Pararajasingam, Pavalaxan (Sri Lanka)" userId="85927cab-f6e5-4528-82db-dafd10c7d3fd" providerId="ADAL" clId="{8EB21A8D-97E5-4A64-BF3E-35364CE9D4B2}" dt="2022-07-22T17:06:50.227" v="1820"/>
          <ac:grpSpMkLst>
            <pc:docMk/>
            <pc:sldMk cId="4101972175" sldId="321"/>
            <ac:grpSpMk id="1089" creationId="{694818F1-2ACF-4181-B8B6-7637EB92BD6E}"/>
          </ac:grpSpMkLst>
        </pc:grpChg>
        <pc:grpChg chg="del">
          <ac:chgData name="Pararajasingam, Pavalaxan (Sri Lanka)" userId="85927cab-f6e5-4528-82db-dafd10c7d3fd" providerId="ADAL" clId="{8EB21A8D-97E5-4A64-BF3E-35364CE9D4B2}" dt="2022-07-22T17:06:50.227" v="1820"/>
          <ac:grpSpMkLst>
            <pc:docMk/>
            <pc:sldMk cId="4101972175" sldId="321"/>
            <ac:grpSpMk id="1095" creationId="{85105087-7F16-4C94-837C-C45445116665}"/>
          </ac:grpSpMkLst>
        </pc:grpChg>
        <pc:picChg chg="del">
          <ac:chgData name="Pararajasingam, Pavalaxan (Sri Lanka)" userId="85927cab-f6e5-4528-82db-dafd10c7d3fd" providerId="ADAL" clId="{8EB21A8D-97E5-4A64-BF3E-35364CE9D4B2}" dt="2022-07-22T17:06:54.992" v="1821" actId="478"/>
          <ac:picMkLst>
            <pc:docMk/>
            <pc:sldMk cId="4101972175" sldId="321"/>
            <ac:picMk id="1030" creationId="{976DBCE0-B99A-4AEC-9534-733539917DF4}"/>
          </ac:picMkLst>
        </pc:picChg>
      </pc:sldChg>
      <pc:sldChg chg="addSp delSp modSp add mod setBg">
        <pc:chgData name="Pararajasingam, Pavalaxan (Sri Lanka)" userId="85927cab-f6e5-4528-82db-dafd10c7d3fd" providerId="ADAL" clId="{8EB21A8D-97E5-4A64-BF3E-35364CE9D4B2}" dt="2022-07-22T17:15:24.588" v="1885" actId="207"/>
        <pc:sldMkLst>
          <pc:docMk/>
          <pc:sldMk cId="186838809" sldId="322"/>
        </pc:sldMkLst>
        <pc:spChg chg="mod">
          <ac:chgData name="Pararajasingam, Pavalaxan (Sri Lanka)" userId="85927cab-f6e5-4528-82db-dafd10c7d3fd" providerId="ADAL" clId="{8EB21A8D-97E5-4A64-BF3E-35364CE9D4B2}" dt="2022-07-22T17:15:24.588" v="1885" actId="207"/>
          <ac:spMkLst>
            <pc:docMk/>
            <pc:sldMk cId="186838809" sldId="322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8EB21A8D-97E5-4A64-BF3E-35364CE9D4B2}" dt="2022-07-22T17:09:00.313" v="1829" actId="478"/>
          <ac:spMkLst>
            <pc:docMk/>
            <pc:sldMk cId="186838809" sldId="322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8EB21A8D-97E5-4A64-BF3E-35364CE9D4B2}" dt="2022-07-22T17:09:32.005" v="1830" actId="3680"/>
          <ac:spMkLst>
            <pc:docMk/>
            <pc:sldMk cId="186838809" sldId="322"/>
            <ac:spMk id="5" creationId="{0DFF5FBF-F717-49CF-AAFB-1737DA66AE51}"/>
          </ac:spMkLst>
        </pc:spChg>
        <pc:spChg chg="add mod ord">
          <ac:chgData name="Pararajasingam, Pavalaxan (Sri Lanka)" userId="85927cab-f6e5-4528-82db-dafd10c7d3fd" providerId="ADAL" clId="{8EB21A8D-97E5-4A64-BF3E-35364CE9D4B2}" dt="2022-07-22T17:15:12.541" v="1884" actId="26606"/>
          <ac:spMkLst>
            <pc:docMk/>
            <pc:sldMk cId="186838809" sldId="322"/>
            <ac:spMk id="8" creationId="{D7C0029D-B867-49C4-BBD1-1BF924697502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04.102" v="1881" actId="26606"/>
          <ac:spMkLst>
            <pc:docMk/>
            <pc:sldMk cId="186838809" sldId="322"/>
            <ac:spMk id="1031" creationId="{F3AF35CD-DA30-4E34-B0F3-32C27766DA05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37" creationId="{504B0465-3B07-49BF-BEA7-D81476246293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38" creationId="{E009DD9B-5EE2-4C0D-8B2B-351C8C102205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39" creationId="{49B7FFA5-14CB-4A4F-9BCC-CA3AA5D9D276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40" creationId="{E720DB99-7745-4E75-9D96-AAB6D55C531E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41" creationId="{04E48745-7512-4EC2-9E20-9092D12150CA}"/>
          </ac:spMkLst>
        </pc:spChg>
        <pc:spChg chg="add del">
          <ac:chgData name="Pararajasingam, Pavalaxan (Sri Lanka)" userId="85927cab-f6e5-4528-82db-dafd10c7d3fd" providerId="ADAL" clId="{8EB21A8D-97E5-4A64-BF3E-35364CE9D4B2}" dt="2022-07-22T17:15:12.537" v="1883" actId="26606"/>
          <ac:spMkLst>
            <pc:docMk/>
            <pc:sldMk cId="186838809" sldId="322"/>
            <ac:spMk id="1042" creationId="{D68803C4-E159-4360-B7BB-74205C8F782D}"/>
          </ac:spMkLst>
        </pc:spChg>
        <pc:grpChg chg="add del">
          <ac:chgData name="Pararajasingam, Pavalaxan (Sri Lanka)" userId="85927cab-f6e5-4528-82db-dafd10c7d3fd" providerId="ADAL" clId="{8EB21A8D-97E5-4A64-BF3E-35364CE9D4B2}" dt="2022-07-22T17:15:04.102" v="1881" actId="26606"/>
          <ac:grpSpMkLst>
            <pc:docMk/>
            <pc:sldMk cId="186838809" sldId="322"/>
            <ac:grpSpMk id="1033" creationId="{BCFC42DC-2C46-47C4-BC61-530557385DBD}"/>
          </ac:grpSpMkLst>
        </pc:grpChg>
        <pc:graphicFrameChg chg="add del mod ord modGraphic">
          <ac:chgData name="Pararajasingam, Pavalaxan (Sri Lanka)" userId="85927cab-f6e5-4528-82db-dafd10c7d3fd" providerId="ADAL" clId="{8EB21A8D-97E5-4A64-BF3E-35364CE9D4B2}" dt="2022-07-22T17:11:30.091" v="1838" actId="478"/>
          <ac:graphicFrameMkLst>
            <pc:docMk/>
            <pc:sldMk cId="186838809" sldId="322"/>
            <ac:graphicFrameMk id="6" creationId="{4C7816DD-BA00-44D0-ADEC-D50332B1EADF}"/>
          </ac:graphicFrameMkLst>
        </pc:graphicFrameChg>
        <pc:picChg chg="add mod">
          <ac:chgData name="Pararajasingam, Pavalaxan (Sri Lanka)" userId="85927cab-f6e5-4528-82db-dafd10c7d3fd" providerId="ADAL" clId="{8EB21A8D-97E5-4A64-BF3E-35364CE9D4B2}" dt="2022-07-22T17:15:12.541" v="1884" actId="26606"/>
          <ac:picMkLst>
            <pc:docMk/>
            <pc:sldMk cId="186838809" sldId="322"/>
            <ac:picMk id="1026" creationId="{8B2339E2-AC12-4FF6-8E08-A1D70619648D}"/>
          </ac:picMkLst>
        </pc:picChg>
      </pc:sldChg>
      <pc:sldChg chg="modSp add mod">
        <pc:chgData name="Pararajasingam, Pavalaxan (Sri Lanka)" userId="85927cab-f6e5-4528-82db-dafd10c7d3fd" providerId="ADAL" clId="{8EB21A8D-97E5-4A64-BF3E-35364CE9D4B2}" dt="2022-07-23T06:11:32.803" v="1983" actId="20577"/>
        <pc:sldMkLst>
          <pc:docMk/>
          <pc:sldMk cId="1928119714" sldId="323"/>
        </pc:sldMkLst>
        <pc:graphicFrameChg chg="mod modGraphic">
          <ac:chgData name="Pararajasingam, Pavalaxan (Sri Lanka)" userId="85927cab-f6e5-4528-82db-dafd10c7d3fd" providerId="ADAL" clId="{8EB21A8D-97E5-4A64-BF3E-35364CE9D4B2}" dt="2022-07-23T06:11:32.803" v="1983" actId="20577"/>
          <ac:graphicFrameMkLst>
            <pc:docMk/>
            <pc:sldMk cId="1928119714" sldId="323"/>
            <ac:graphicFrameMk id="6" creationId="{4C7816DD-BA00-44D0-ADEC-D50332B1EADF}"/>
          </ac:graphicFrameMkLst>
        </pc:graphicFrameChg>
      </pc:sldChg>
      <pc:sldChg chg="add del">
        <pc:chgData name="Pararajasingam, Pavalaxan (Sri Lanka)" userId="85927cab-f6e5-4528-82db-dafd10c7d3fd" providerId="ADAL" clId="{8EB21A8D-97E5-4A64-BF3E-35364CE9D4B2}" dt="2022-07-22T17:07:46.310" v="1828" actId="47"/>
        <pc:sldMkLst>
          <pc:docMk/>
          <pc:sldMk cId="2812104637" sldId="323"/>
        </pc:sldMkLst>
      </pc:sldChg>
    </pc:docChg>
  </pc:docChgLst>
  <pc:docChgLst>
    <pc:chgData name="Pararajasingam, Pavalaxan (Sri Lanka)" userId="85927cab-f6e5-4528-82db-dafd10c7d3fd" providerId="ADAL" clId="{452BDEEB-ACA4-4582-BCA9-63BEB5A870B7}"/>
    <pc:docChg chg="custSel modSld">
      <pc:chgData name="Pararajasingam, Pavalaxan (Sri Lanka)" userId="85927cab-f6e5-4528-82db-dafd10c7d3fd" providerId="ADAL" clId="{452BDEEB-ACA4-4582-BCA9-63BEB5A870B7}" dt="2022-08-27T15:49:58.341" v="33" actId="404"/>
      <pc:docMkLst>
        <pc:docMk/>
      </pc:docMkLst>
      <pc:sldChg chg="modSp">
        <pc:chgData name="Pararajasingam, Pavalaxan (Sri Lanka)" userId="85927cab-f6e5-4528-82db-dafd10c7d3fd" providerId="ADAL" clId="{452BDEEB-ACA4-4582-BCA9-63BEB5A870B7}" dt="2022-08-27T15:49:58.341" v="33" actId="404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452BDEEB-ACA4-4582-BCA9-63BEB5A870B7}" dt="2022-08-27T15:49:58.341" v="33" actId="404"/>
          <ac:spMkLst>
            <pc:docMk/>
            <pc:sldMk cId="4211395064" sldId="260"/>
            <ac:spMk id="2" creationId="{C2D5470C-5303-4CBB-B855-B56E21E29D92}"/>
          </ac:spMkLst>
        </pc:spChg>
      </pc:sldChg>
    </pc:docChg>
  </pc:docChgLst>
  <pc:docChgLst>
    <pc:chgData name="Pararajasingam, Pavalaxan (Sri Lanka)" userId="85927cab-f6e5-4528-82db-dafd10c7d3fd" providerId="ADAL" clId="{5C1947C6-21FB-45C5-9832-C607E0591E2E}"/>
    <pc:docChg chg="undo custSel addSld delSld modSld sldOrd">
      <pc:chgData name="Pararajasingam, Pavalaxan (Sri Lanka)" userId="85927cab-f6e5-4528-82db-dafd10c7d3fd" providerId="ADAL" clId="{5C1947C6-21FB-45C5-9832-C607E0591E2E}" dt="2022-06-18T06:10:32.431" v="2472" actId="20577"/>
      <pc:docMkLst>
        <pc:docMk/>
      </pc:docMkLst>
      <pc:sldChg chg="addSp delSp modSp mod setBg setClrOvrMap delDesignElem">
        <pc:chgData name="Pararajasingam, Pavalaxan (Sri Lanka)" userId="85927cab-f6e5-4528-82db-dafd10c7d3fd" providerId="ADAL" clId="{5C1947C6-21FB-45C5-9832-C607E0591E2E}" dt="2022-06-18T02:11:25.028" v="377" actId="403"/>
        <pc:sldMkLst>
          <pc:docMk/>
          <pc:sldMk cId="941871440" sldId="256"/>
        </pc:sldMkLst>
        <pc:spChg chg="mod ord">
          <ac:chgData name="Pararajasingam, Pavalaxan (Sri Lanka)" userId="85927cab-f6e5-4528-82db-dafd10c7d3fd" providerId="ADAL" clId="{5C1947C6-21FB-45C5-9832-C607E0591E2E}" dt="2022-06-18T02:11:19.205" v="375" actId="404"/>
          <ac:spMkLst>
            <pc:docMk/>
            <pc:sldMk cId="941871440" sldId="256"/>
            <ac:spMk id="2" creationId="{7D86FF87-956E-42D1-A36B-B09F34A2B178}"/>
          </ac:spMkLst>
        </pc:spChg>
        <pc:spChg chg="mod">
          <ac:chgData name="Pararajasingam, Pavalaxan (Sri Lanka)" userId="85927cab-f6e5-4528-82db-dafd10c7d3fd" providerId="ADAL" clId="{5C1947C6-21FB-45C5-9832-C607E0591E2E}" dt="2022-06-18T02:11:25.028" v="377" actId="403"/>
          <ac:spMkLst>
            <pc:docMk/>
            <pc:sldMk cId="941871440" sldId="256"/>
            <ac:spMk id="3" creationId="{904AB952-1A84-4425-AC43-F276FF70B1D3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06.228" v="8" actId="26606"/>
          <ac:spMkLst>
            <pc:docMk/>
            <pc:sldMk cId="941871440" sldId="256"/>
            <ac:spMk id="5" creationId="{E8035907-EB9C-4E11-8A9B-D25B0AD8D749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8" creationId="{9179DE42-5613-4B35-A1E6-6CCBAA13C743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06.228" v="8" actId="26606"/>
          <ac:spMkLst>
            <pc:docMk/>
            <pc:sldMk cId="941871440" sldId="256"/>
            <ac:spMk id="9" creationId="{D9C69FA7-0958-4ED9-A0DF-E87A0C137BF5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4" creationId="{52FB45E9-914E-4471-AC87-E475CD51767D}"/>
          </ac:spMkLst>
        </pc:spChg>
        <pc:spChg chg="add">
          <ac:chgData name="Pararajasingam, Pavalaxan (Sri Lanka)" userId="85927cab-f6e5-4528-82db-dafd10c7d3fd" providerId="ADAL" clId="{5C1947C6-21FB-45C5-9832-C607E0591E2E}" dt="2022-06-17T09:58:06.260" v="9" actId="26606"/>
          <ac:spMkLst>
            <pc:docMk/>
            <pc:sldMk cId="941871440" sldId="256"/>
            <ac:spMk id="15" creationId="{C3D25154-9EF7-4C33-9AAC-7B3BE089FE0A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6" creationId="{C310626D-5743-49D4-8F7D-88C4F8F05774}"/>
          </ac:spMkLst>
        </pc:spChg>
        <pc:spChg chg="add">
          <ac:chgData name="Pararajasingam, Pavalaxan (Sri Lanka)" userId="85927cab-f6e5-4528-82db-dafd10c7d3fd" providerId="ADAL" clId="{5C1947C6-21FB-45C5-9832-C607E0591E2E}" dt="2022-06-17T09:58:06.260" v="9" actId="26606"/>
          <ac:spMkLst>
            <pc:docMk/>
            <pc:sldMk cId="941871440" sldId="256"/>
            <ac:spMk id="17" creationId="{1604E8C0-C927-4C06-A96A-BF3323BA76D2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18" creationId="{3C195FC1-B568-4C72-9902-34CB35DDD7A1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0" creationId="{EF2BDF77-362C-43F0-8CBB-A969EC2AE0C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2" creationId="{4BE96B01-3929-432D-B8C2-ADBCB74C2EF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4" creationId="{2A6FCDE6-CDE2-4C51-B18E-A95CFB679714}"/>
          </ac:spMkLst>
        </pc:spChg>
        <pc:spChg chg="del">
          <ac:chgData name="Pararajasingam, Pavalaxan (Sri Lanka)" userId="85927cab-f6e5-4528-82db-dafd10c7d3fd" providerId="ADAL" clId="{5C1947C6-21FB-45C5-9832-C607E0591E2E}" dt="2022-06-17T09:56:38.869" v="1"/>
          <ac:spMkLst>
            <pc:docMk/>
            <pc:sldMk cId="941871440" sldId="256"/>
            <ac:spMk id="26" creationId="{9D2E8756-2465-473A-BA2A-2DB1D6224745}"/>
          </ac:spMkLst>
        </pc:spChg>
        <pc:grpChg chg="add del">
          <ac:chgData name="Pararajasingam, Pavalaxan (Sri Lanka)" userId="85927cab-f6e5-4528-82db-dafd10c7d3fd" providerId="ADAL" clId="{5C1947C6-21FB-45C5-9832-C607E0591E2E}" dt="2022-06-17T09:58:06.228" v="8" actId="26606"/>
          <ac:grpSpMkLst>
            <pc:docMk/>
            <pc:sldMk cId="941871440" sldId="256"/>
            <ac:grpSpMk id="6" creationId="{B4CFDD4A-4FA1-4CD9-90D5-E253C2040BA3}"/>
          </ac:grpSpMkLst>
        </pc:grpChg>
        <pc:grpChg chg="add">
          <ac:chgData name="Pararajasingam, Pavalaxan (Sri Lanka)" userId="85927cab-f6e5-4528-82db-dafd10c7d3fd" providerId="ADAL" clId="{5C1947C6-21FB-45C5-9832-C607E0591E2E}" dt="2022-06-17T09:58:06.260" v="9" actId="26606"/>
          <ac:grpSpMkLst>
            <pc:docMk/>
            <pc:sldMk cId="941871440" sldId="256"/>
            <ac:grpSpMk id="19" creationId="{9DCECFD5-4C30-4892-9FF0-540E17955A55}"/>
          </ac:grpSpMkLst>
        </pc:grpChg>
        <pc:cxnChg chg="del">
          <ac:chgData name="Pararajasingam, Pavalaxan (Sri Lanka)" userId="85927cab-f6e5-4528-82db-dafd10c7d3fd" providerId="ADAL" clId="{5C1947C6-21FB-45C5-9832-C607E0591E2E}" dt="2022-06-17T09:56:38.869" v="1"/>
          <ac:cxnSpMkLst>
            <pc:docMk/>
            <pc:sldMk cId="941871440" sldId="256"/>
            <ac:cxnSpMk id="10" creationId="{EB898B32-3891-4C3A-8F58-C5969D2E9033}"/>
          </ac:cxnSpMkLst>
        </pc:cxnChg>
        <pc:cxnChg chg="del">
          <ac:chgData name="Pararajasingam, Pavalaxan (Sri Lanka)" userId="85927cab-f6e5-4528-82db-dafd10c7d3fd" providerId="ADAL" clId="{5C1947C6-21FB-45C5-9832-C607E0591E2E}" dt="2022-06-17T09:56:38.869" v="1"/>
          <ac:cxnSpMkLst>
            <pc:docMk/>
            <pc:sldMk cId="941871440" sldId="256"/>
            <ac:cxnSpMk id="12" creationId="{4AE4806D-B8F9-4679-A68A-9BD21C01A301}"/>
          </ac:cxnSpMkLst>
        </pc:cxnChg>
      </pc:sldChg>
      <pc:sldChg chg="addSp delSp modSp mod setBg">
        <pc:chgData name="Pararajasingam, Pavalaxan (Sri Lanka)" userId="85927cab-f6e5-4528-82db-dafd10c7d3fd" providerId="ADAL" clId="{5C1947C6-21FB-45C5-9832-C607E0591E2E}" dt="2022-06-18T04:05:45.778" v="1282" actId="26606"/>
        <pc:sldMkLst>
          <pc:docMk/>
          <pc:sldMk cId="2517121953" sldId="257"/>
        </pc:sldMkLst>
        <pc:spChg chg="mo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" creationId="{AED94CC7-28C9-4B0D-BD41-6FB160FC5518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8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0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2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4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6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18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3" creationId="{3C06EAFD-0C69-4B3B-BEA7-E7E11DDF9C43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37.734" v="1279" actId="26606"/>
          <ac:spMkLst>
            <pc:docMk/>
            <pc:sldMk cId="2517121953" sldId="257"/>
            <ac:spMk id="24" creationId="{3FD711E9-7F79-40A9-8D9E-4AE293C154A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5" creationId="{A4066C89-42FB-4624-9AFE-3A31B36491B5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6" creationId="{AED94CC7-28C9-4B0D-BD41-6FB160FC5518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7" creationId="{BA218FBC-B2D6-48CA-9289-C4110162EDAD}"/>
          </ac:spMkLst>
        </pc:spChg>
        <pc:spChg chg="add del">
          <ac:chgData name="Pararajasingam, Pavalaxan (Sri Lanka)" userId="85927cab-f6e5-4528-82db-dafd10c7d3fd" providerId="ADAL" clId="{5C1947C6-21FB-45C5-9832-C607E0591E2E}" dt="2022-06-18T04:05:45.720" v="1281" actId="26606"/>
          <ac:spMkLst>
            <pc:docMk/>
            <pc:sldMk cId="2517121953" sldId="257"/>
            <ac:spMk id="29" creationId="{2DED9084-49DA-4911-ACB7-5F9E4DEFA039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1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2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3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4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05:45.778" v="1282" actId="26606"/>
          <ac:spMkLst>
            <pc:docMk/>
            <pc:sldMk cId="2517121953" sldId="257"/>
            <ac:spMk id="35" creationId="{E55C1C3E-5158-47F3-8FD9-14B22C3E6EAD}"/>
          </ac:spMkLst>
        </pc:spChg>
        <pc:graphicFrameChg chg="add del">
          <ac:chgData name="Pararajasingam, Pavalaxan (Sri Lanka)" userId="85927cab-f6e5-4528-82db-dafd10c7d3fd" providerId="ADAL" clId="{5C1947C6-21FB-45C5-9832-C607E0591E2E}" dt="2022-06-18T04:05:37.734" v="1279" actId="26606"/>
          <ac:graphicFrameMkLst>
            <pc:docMk/>
            <pc:sldMk cId="2517121953" sldId="257"/>
            <ac:graphicFrameMk id="20" creationId="{EDE3A81D-764A-637B-6F6C-191BC8EF040D}"/>
          </ac:graphicFrameMkLst>
        </pc:graphicFrameChg>
      </pc:sldChg>
      <pc:sldChg chg="addSp delSp modSp del mod setBg">
        <pc:chgData name="Pararajasingam, Pavalaxan (Sri Lanka)" userId="85927cab-f6e5-4528-82db-dafd10c7d3fd" providerId="ADAL" clId="{5C1947C6-21FB-45C5-9832-C607E0591E2E}" dt="2022-06-18T04:03:44.461" v="1275" actId="47"/>
        <pc:sldMkLst>
          <pc:docMk/>
          <pc:sldMk cId="2160363460" sldId="258"/>
        </pc:sldMkLst>
        <pc:spChg chg="mo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2" creationId="{72479245-F5B7-44E9-8DB7-A6B7358954E7}"/>
          </ac:spMkLst>
        </pc:spChg>
        <pc:spChg chg="mo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3" creationId="{14AB8D58-DFA9-42AD-8D26-19C7E9B9FB35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20.405" v="11" actId="26606"/>
          <ac:spMkLst>
            <pc:docMk/>
            <pc:sldMk cId="2160363460" sldId="258"/>
            <ac:spMk id="8" creationId="{5118BA95-03E7-41B7-B442-0AF8C0A7FF68}"/>
          </ac:spMkLst>
        </pc:spChg>
        <pc:spChg chg="add del">
          <ac:chgData name="Pararajasingam, Pavalaxan (Sri Lanka)" userId="85927cab-f6e5-4528-82db-dafd10c7d3fd" providerId="ADAL" clId="{5C1947C6-21FB-45C5-9832-C607E0591E2E}" dt="2022-06-17T09:58:20.405" v="11" actId="26606"/>
          <ac:spMkLst>
            <pc:docMk/>
            <pc:sldMk cId="2160363460" sldId="258"/>
            <ac:spMk id="14" creationId="{AD9B3EAD-A2B3-42C4-927C-3455E3E69EE6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6" creationId="{3C06EAFD-0C69-4B3B-BEA7-E7E11DDF9C43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7" creationId="{A4066C89-42FB-4624-9AFE-3A31B36491B5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8" creationId="{BA218FBC-B2D6-48CA-9289-C4110162EDAD}"/>
          </ac:spMkLst>
        </pc:spChg>
        <pc:spChg chg="add">
          <ac:chgData name="Pararajasingam, Pavalaxan (Sri Lanka)" userId="85927cab-f6e5-4528-82db-dafd10c7d3fd" providerId="ADAL" clId="{5C1947C6-21FB-45C5-9832-C607E0591E2E}" dt="2022-06-17T09:58:20.438" v="12" actId="26606"/>
          <ac:spMkLst>
            <pc:docMk/>
            <pc:sldMk cId="2160363460" sldId="258"/>
            <ac:spMk id="19" creationId="{2DED9084-49DA-4911-ACB7-5F9E4DEFA039}"/>
          </ac:spMkLst>
        </pc:spChg>
        <pc:grpChg chg="add del">
          <ac:chgData name="Pararajasingam, Pavalaxan (Sri Lanka)" userId="85927cab-f6e5-4528-82db-dafd10c7d3fd" providerId="ADAL" clId="{5C1947C6-21FB-45C5-9832-C607E0591E2E}" dt="2022-06-17T09:58:20.405" v="11" actId="26606"/>
          <ac:grpSpMkLst>
            <pc:docMk/>
            <pc:sldMk cId="2160363460" sldId="258"/>
            <ac:grpSpMk id="10" creationId="{E799C3D5-7D55-4046-808C-F290F456D6EF}"/>
          </ac:grpSpMkLst>
        </pc:grpChg>
      </pc:sldChg>
      <pc:sldChg chg="addSp modSp del mod setBg">
        <pc:chgData name="Pararajasingam, Pavalaxan (Sri Lanka)" userId="85927cab-f6e5-4528-82db-dafd10c7d3fd" providerId="ADAL" clId="{5C1947C6-21FB-45C5-9832-C607E0591E2E}" dt="2022-06-18T04:03:46.509" v="1276" actId="47"/>
        <pc:sldMkLst>
          <pc:docMk/>
          <pc:sldMk cId="2330517469" sldId="259"/>
        </pc:sldMkLst>
        <pc:spChg chg="mo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2" creationId="{D23C5EED-53B9-4033-95B7-C54B6CD75075}"/>
          </ac:spMkLst>
        </pc:spChg>
        <pc:spChg chg="mo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3" creationId="{EC6AE9E4-7694-46D2-8AF2-04ACBAB5FC6E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8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0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2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7T09:58:44.514" v="14" actId="26606"/>
          <ac:spMkLst>
            <pc:docMk/>
            <pc:sldMk cId="2330517469" sldId="259"/>
            <ac:spMk id="14" creationId="{E55C1C3E-5158-47F3-8FD9-14B22C3E6EAD}"/>
          </ac:spMkLst>
        </pc:sp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6:10:32.431" v="2472" actId="20577"/>
        <pc:sldMkLst>
          <pc:docMk/>
          <pc:sldMk cId="4211395064" sldId="260"/>
        </pc:sldMkLst>
        <pc:spChg chg="mod">
          <ac:chgData name="Pararajasingam, Pavalaxan (Sri Lanka)" userId="85927cab-f6e5-4528-82db-dafd10c7d3fd" providerId="ADAL" clId="{5C1947C6-21FB-45C5-9832-C607E0591E2E}" dt="2022-06-18T02:15:25.374" v="552" actId="20577"/>
          <ac:spMkLst>
            <pc:docMk/>
            <pc:sldMk cId="4211395064" sldId="26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10:32.431" v="2472" actId="20577"/>
          <ac:spMkLst>
            <pc:docMk/>
            <pc:sldMk cId="4211395064" sldId="260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5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6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0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1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2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4:02:45.048" v="1272" actId="26606"/>
          <ac:spMkLst>
            <pc:docMk/>
            <pc:sldMk cId="4211395064" sldId="260"/>
            <ac:spMk id="13" creationId="{04E48745-7512-4EC2-9E20-9092D12150CA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0:45.808" v="362"/>
          <ac:spMkLst>
            <pc:docMk/>
            <pc:sldMk cId="4211395064" sldId="260"/>
            <ac:spMk id="18" creationId="{04E48745-7512-4EC2-9E20-9092D12150CA}"/>
          </ac:spMkLst>
        </pc:spChg>
      </pc:sldChg>
      <pc:sldChg chg="new del">
        <pc:chgData name="Pararajasingam, Pavalaxan (Sri Lanka)" userId="85927cab-f6e5-4528-82db-dafd10c7d3fd" providerId="ADAL" clId="{5C1947C6-21FB-45C5-9832-C607E0591E2E}" dt="2022-06-18T02:12:20.760" v="383" actId="47"/>
        <pc:sldMkLst>
          <pc:docMk/>
          <pc:sldMk cId="1878388752" sldId="261"/>
        </pc:sldMkLst>
      </pc:sldChg>
      <pc:sldChg chg="new del">
        <pc:chgData name="Pararajasingam, Pavalaxan (Sri Lanka)" userId="85927cab-f6e5-4528-82db-dafd10c7d3fd" providerId="ADAL" clId="{5C1947C6-21FB-45C5-9832-C607E0591E2E}" dt="2022-06-18T02:12:15.023" v="380" actId="47"/>
        <pc:sldMkLst>
          <pc:docMk/>
          <pc:sldMk cId="540173967" sldId="262"/>
        </pc:sldMkLst>
      </pc:sldChg>
      <pc:sldChg chg="addSp delSp add del mod setBg delDesignElem">
        <pc:chgData name="Pararajasingam, Pavalaxan (Sri Lanka)" userId="85927cab-f6e5-4528-82db-dafd10c7d3fd" providerId="ADAL" clId="{5C1947C6-21FB-45C5-9832-C607E0591E2E}" dt="2022-06-18T04:06:08.408" v="1283" actId="47"/>
        <pc:sldMkLst>
          <pc:docMk/>
          <pc:sldMk cId="1869187864" sldId="262"/>
        </pc:sldMkLst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5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6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0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1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2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4:02:35.718" v="1271" actId="26606"/>
          <ac:spMkLst>
            <pc:docMk/>
            <pc:sldMk cId="1869187864" sldId="262"/>
            <ac:spMk id="13" creationId="{04E48745-7512-4EC2-9E20-9092D12150CA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2:17.812" v="382"/>
          <ac:spMkLst>
            <pc:docMk/>
            <pc:sldMk cId="1869187864" sldId="262"/>
            <ac:spMk id="18" creationId="{04E48745-7512-4EC2-9E20-9092D12150CA}"/>
          </ac:spMkLst>
        </pc:spChg>
      </pc:sldChg>
      <pc:sldChg chg="addSp delSp modSp add mod ord addAnim">
        <pc:chgData name="Pararajasingam, Pavalaxan (Sri Lanka)" userId="85927cab-f6e5-4528-82db-dafd10c7d3fd" providerId="ADAL" clId="{5C1947C6-21FB-45C5-9832-C607E0591E2E}" dt="2022-06-18T05:38:01.425" v="2107" actId="20577"/>
        <pc:sldMkLst>
          <pc:docMk/>
          <pc:sldMk cId="2185695676" sldId="263"/>
        </pc:sldMkLst>
        <pc:spChg chg="mo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5C1947C6-21FB-45C5-9832-C607E0591E2E}" dt="2022-06-18T02:23:15.890" v="627" actId="478"/>
          <ac:spMkLst>
            <pc:docMk/>
            <pc:sldMk cId="2185695676" sldId="263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23:20.244" v="629" actId="478"/>
          <ac:spMkLst>
            <pc:docMk/>
            <pc:sldMk cId="2185695676" sldId="263"/>
            <ac:spMk id="5" creationId="{9218BB37-797E-473A-B46C-F230613B2E3D}"/>
          </ac:spMkLst>
        </pc:spChg>
        <pc:spChg chg="add mod">
          <ac:chgData name="Pararajasingam, Pavalaxan (Sri Lanka)" userId="85927cab-f6e5-4528-82db-dafd10c7d3fd" providerId="ADAL" clId="{5C1947C6-21FB-45C5-9832-C607E0591E2E}" dt="2022-06-18T05:38:01.425" v="2107" actId="20577"/>
          <ac:spMkLst>
            <pc:docMk/>
            <pc:sldMk cId="2185695676" sldId="263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8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0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2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23:44.027" v="632" actId="26606"/>
          <ac:spMkLst>
            <pc:docMk/>
            <pc:sldMk cId="2185695676" sldId="263"/>
            <ac:spMk id="18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1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35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1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3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5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47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56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58" creationId="{E720DB99-7745-4E75-9D96-AAB6D55C531E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0" creationId="{D68803C4-E159-4360-B7BB-74205C8F782D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2" creationId="{504B0465-3B07-49BF-BEA7-D81476246293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4" creationId="{49B7FFA5-14CB-4A4F-9BCC-CA3AA5D9D276}"/>
          </ac:spMkLst>
        </pc:spChg>
        <pc:spChg chg="add">
          <ac:chgData name="Pararajasingam, Pavalaxan (Sri Lanka)" userId="85927cab-f6e5-4528-82db-dafd10c7d3fd" providerId="ADAL" clId="{5C1947C6-21FB-45C5-9832-C607E0591E2E}" dt="2022-06-18T02:28:04.064" v="650" actId="26606"/>
          <ac:spMkLst>
            <pc:docMk/>
            <pc:sldMk cId="2185695676" sldId="263"/>
            <ac:spMk id="1066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2:28:04.064" v="650" actId="26606"/>
          <ac:grpSpMkLst>
            <pc:docMk/>
            <pc:sldMk cId="2185695676" sldId="263"/>
            <ac:grpSpMk id="1037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28:04.064" v="650" actId="26606"/>
          <ac:grpSpMkLst>
            <pc:docMk/>
            <pc:sldMk cId="2185695676" sldId="263"/>
            <ac:grpSpMk id="1049" creationId="{C9E5F284-A588-4AE7-A36D-1C93E4FD0241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2:28:04.064" v="650" actId="26606"/>
          <ac:picMkLst>
            <pc:docMk/>
            <pc:sldMk cId="2185695676" sldId="263"/>
            <ac:picMk id="1026" creationId="{48045FAD-BE84-4636-A64A-FD8C468BDDFA}"/>
          </ac:picMkLst>
        </pc:picChg>
      </pc:sldChg>
      <pc:sldChg chg="delSp modSp add mod setBg delDesignElem">
        <pc:chgData name="Pararajasingam, Pavalaxan (Sri Lanka)" userId="85927cab-f6e5-4528-82db-dafd10c7d3fd" providerId="ADAL" clId="{5C1947C6-21FB-45C5-9832-C607E0591E2E}" dt="2022-06-18T02:20:25.441" v="626" actId="6549"/>
        <pc:sldMkLst>
          <pc:docMk/>
          <pc:sldMk cId="2362028617" sldId="264"/>
        </pc:sldMkLst>
        <pc:spChg chg="mod">
          <ac:chgData name="Pararajasingam, Pavalaxan (Sri Lanka)" userId="85927cab-f6e5-4528-82db-dafd10c7d3fd" providerId="ADAL" clId="{5C1947C6-21FB-45C5-9832-C607E0591E2E}" dt="2022-06-18T02:20:25.441" v="626" actId="6549"/>
          <ac:spMkLst>
            <pc:docMk/>
            <pc:sldMk cId="2362028617" sldId="264"/>
            <ac:spMk id="3" creationId="{AED94CC7-28C9-4B0D-BD41-6FB160FC5518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8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0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2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4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6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2:19:21.931" v="612"/>
          <ac:spMkLst>
            <pc:docMk/>
            <pc:sldMk cId="2362028617" sldId="264"/>
            <ac:spMk id="18" creationId="{04E48745-7512-4EC2-9E20-9092D12150CA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5:38:36.784" v="2108" actId="47"/>
        <pc:sldMkLst>
          <pc:docMk/>
          <pc:sldMk cId="161382577" sldId="265"/>
        </pc:sldMkLst>
      </pc:sldChg>
      <pc:sldChg chg="addSp delSp modSp add mod ord setBg addAnim delAnim">
        <pc:chgData name="Pararajasingam, Pavalaxan (Sri Lanka)" userId="85927cab-f6e5-4528-82db-dafd10c7d3fd" providerId="ADAL" clId="{5C1947C6-21FB-45C5-9832-C607E0591E2E}" dt="2022-06-18T04:06:52.094" v="1285"/>
        <pc:sldMkLst>
          <pc:docMk/>
          <pc:sldMk cId="668591022" sldId="266"/>
        </pc:sldMkLst>
        <pc:spChg chg="mo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" creationId="{C2D5470C-5303-4CBB-B855-B56E21E29D92}"/>
          </ac:spMkLst>
        </pc:spChg>
        <pc:spChg chg="del mod">
          <ac:chgData name="Pararajasingam, Pavalaxan (Sri Lanka)" userId="85927cab-f6e5-4528-82db-dafd10c7d3fd" providerId="ADAL" clId="{5C1947C6-21FB-45C5-9832-C607E0591E2E}" dt="2022-06-18T02:49:18.573" v="810" actId="478"/>
          <ac:spMkLst>
            <pc:docMk/>
            <pc:sldMk cId="668591022" sldId="266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49:20.485" v="811" actId="478"/>
          <ac:spMkLst>
            <pc:docMk/>
            <pc:sldMk cId="668591022" sldId="266"/>
            <ac:spMk id="5" creationId="{99FAFD1C-261F-464B-B2F1-7075D04C76E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5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7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59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5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7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69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38.006" v="815" actId="26606"/>
          <ac:spMkLst>
            <pc:docMk/>
            <pc:sldMk cId="668591022" sldId="266"/>
            <ac:spMk id="2071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7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8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79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3" creationId="{8363C3DA-5063-4048-965B-F5FDB35CCC7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4" creationId="{4BE79ECB-20D1-486E-B39D-0F98D69BEBA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5" creationId="{E2F1DBD8-7930-4EF6-AF8F-F6A67430363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44.896" v="818" actId="26606"/>
          <ac:spMkLst>
            <pc:docMk/>
            <pc:sldMk cId="668591022" sldId="266"/>
            <ac:spMk id="2086" creationId="{F39044D3-8725-4D57-BD64-A96E7C271A33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1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2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3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5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6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7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2.312" v="820" actId="26606"/>
          <ac:spMkLst>
            <pc:docMk/>
            <pc:sldMk cId="668591022" sldId="266"/>
            <ac:spMk id="2098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1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2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3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7" creationId="{8363C3DA-5063-4048-965B-F5FDB35CCC78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8" creationId="{4BE79ECB-20D1-486E-B39D-0F98D69BEBAF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09" creationId="{E2F1DBD8-7930-4EF6-AF8F-F6A674303635}"/>
          </ac:spMkLst>
        </pc:spChg>
        <pc:spChg chg="add del">
          <ac:chgData name="Pararajasingam, Pavalaxan (Sri Lanka)" userId="85927cab-f6e5-4528-82db-dafd10c7d3fd" providerId="ADAL" clId="{5C1947C6-21FB-45C5-9832-C607E0591E2E}" dt="2022-06-18T02:49:56.256" v="823" actId="26606"/>
          <ac:spMkLst>
            <pc:docMk/>
            <pc:sldMk cId="668591022" sldId="266"/>
            <ac:spMk id="2110" creationId="{F39044D3-8725-4D57-BD64-A96E7C271A33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5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6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7" creationId="{14AE7447-E8F8-4A0F-9E3D-94842BFF886E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19" creationId="{0680B5D0-24EC-465A-A0E6-C4DF951E0043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0" creationId="{30BF1B50-A83E-4ED6-A2AA-C943C1F89F85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1" creationId="{1F31E8B2-210B-4B90-83BB-3B180732EF38}"/>
          </ac:spMkLst>
        </pc:spChg>
        <pc:spChg chg="add">
          <ac:chgData name="Pararajasingam, Pavalaxan (Sri Lanka)" userId="85927cab-f6e5-4528-82db-dafd10c7d3fd" providerId="ADAL" clId="{5C1947C6-21FB-45C5-9832-C607E0591E2E}" dt="2022-06-18T02:49:56.377" v="824" actId="26606"/>
          <ac:spMkLst>
            <pc:docMk/>
            <pc:sldMk cId="668591022" sldId="266"/>
            <ac:spMk id="2122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2:49:38.006" v="815" actId="26606"/>
          <ac:grpSpMkLst>
            <pc:docMk/>
            <pc:sldMk cId="668591022" sldId="266"/>
            <ac:grpSpMk id="2061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38.006" v="815" actId="26606"/>
          <ac:grpSpMkLst>
            <pc:docMk/>
            <pc:sldMk cId="668591022" sldId="266"/>
            <ac:grpSpMk id="2073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44.896" v="818" actId="26606"/>
          <ac:grpSpMkLst>
            <pc:docMk/>
            <pc:sldMk cId="668591022" sldId="266"/>
            <ac:grpSpMk id="2080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44.896" v="818" actId="26606"/>
          <ac:grpSpMkLst>
            <pc:docMk/>
            <pc:sldMk cId="668591022" sldId="266"/>
            <ac:grpSpMk id="2087" creationId="{8DCC089B-F750-4C12-822F-DF53F4DD36BE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2.312" v="820" actId="26606"/>
          <ac:grpSpMkLst>
            <pc:docMk/>
            <pc:sldMk cId="668591022" sldId="266"/>
            <ac:grpSpMk id="209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2.312" v="820" actId="26606"/>
          <ac:grpSpMkLst>
            <pc:docMk/>
            <pc:sldMk cId="668591022" sldId="266"/>
            <ac:grpSpMk id="2099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6.256" v="823" actId="26606"/>
          <ac:grpSpMkLst>
            <pc:docMk/>
            <pc:sldMk cId="668591022" sldId="266"/>
            <ac:grpSpMk id="2104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2:49:56.256" v="823" actId="26606"/>
          <ac:grpSpMkLst>
            <pc:docMk/>
            <pc:sldMk cId="668591022" sldId="266"/>
            <ac:grpSpMk id="2111" creationId="{8DCC089B-F750-4C12-822F-DF53F4DD36BE}"/>
          </ac:grpSpMkLst>
        </pc:grpChg>
        <pc:grpChg chg="add">
          <ac:chgData name="Pararajasingam, Pavalaxan (Sri Lanka)" userId="85927cab-f6e5-4528-82db-dafd10c7d3fd" providerId="ADAL" clId="{5C1947C6-21FB-45C5-9832-C607E0591E2E}" dt="2022-06-18T02:49:56.377" v="824" actId="26606"/>
          <ac:grpSpMkLst>
            <pc:docMk/>
            <pc:sldMk cId="668591022" sldId="266"/>
            <ac:grpSpMk id="2118" creationId="{85981F80-69EE-4E2B-82A8-47FDFD7720AC}"/>
          </ac:grpSpMkLst>
        </pc:grpChg>
        <pc:grpChg chg="add">
          <ac:chgData name="Pararajasingam, Pavalaxan (Sri Lanka)" userId="85927cab-f6e5-4528-82db-dafd10c7d3fd" providerId="ADAL" clId="{5C1947C6-21FB-45C5-9832-C607E0591E2E}" dt="2022-06-18T02:49:56.377" v="824" actId="26606"/>
          <ac:grpSpMkLst>
            <pc:docMk/>
            <pc:sldMk cId="668591022" sldId="266"/>
            <ac:grpSpMk id="2123" creationId="{C9E5F284-A588-4AE7-A36D-1C93E4FD0241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2:50:08.571" v="828" actId="14100"/>
          <ac:picMkLst>
            <pc:docMk/>
            <pc:sldMk cId="668591022" sldId="266"/>
            <ac:picMk id="2050" creationId="{DD56BEDF-3787-4D16-BEF0-395EC89435B0}"/>
          </ac:picMkLst>
        </pc:picChg>
      </pc:sldChg>
      <pc:sldChg chg="addSp delSp modSp add del mod">
        <pc:chgData name="Pararajasingam, Pavalaxan (Sri Lanka)" userId="85927cab-f6e5-4528-82db-dafd10c7d3fd" providerId="ADAL" clId="{5C1947C6-21FB-45C5-9832-C607E0591E2E}" dt="2022-06-18T04:04:09.073" v="1277" actId="47"/>
        <pc:sldMkLst>
          <pc:docMk/>
          <pc:sldMk cId="1710071863" sldId="267"/>
        </pc:sldMkLst>
        <pc:spChg chg="del">
          <ac:chgData name="Pararajasingam, Pavalaxan (Sri Lanka)" userId="85927cab-f6e5-4528-82db-dafd10c7d3fd" providerId="ADAL" clId="{5C1947C6-21FB-45C5-9832-C607E0591E2E}" dt="2022-06-18T02:46:45.133" v="797" actId="478"/>
          <ac:spMkLst>
            <pc:docMk/>
            <pc:sldMk cId="1710071863" sldId="267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2:53:22.713" v="834"/>
          <ac:spMkLst>
            <pc:docMk/>
            <pc:sldMk cId="1710071863" sldId="267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2:46:47.277" v="798" actId="478"/>
          <ac:spMkLst>
            <pc:docMk/>
            <pc:sldMk cId="1710071863" sldId="267"/>
            <ac:spMk id="5" creationId="{8D141AE4-1BC9-4B5D-A367-BD4EB3DDC91C}"/>
          </ac:spMkLst>
        </pc:spChg>
      </pc:sldChg>
      <pc:sldChg chg="addSp delSp modSp add mod ord setBg">
        <pc:chgData name="Pararajasingam, Pavalaxan (Sri Lanka)" userId="85927cab-f6e5-4528-82db-dafd10c7d3fd" providerId="ADAL" clId="{5C1947C6-21FB-45C5-9832-C607E0591E2E}" dt="2022-06-18T04:50:59.106" v="1622" actId="313"/>
        <pc:sldMkLst>
          <pc:docMk/>
          <pc:sldMk cId="2410627073" sldId="268"/>
        </pc:sldMkLst>
        <pc:spChg chg="mod">
          <ac:chgData name="Pararajasingam, Pavalaxan (Sri Lanka)" userId="85927cab-f6e5-4528-82db-dafd10c7d3fd" providerId="ADAL" clId="{5C1947C6-21FB-45C5-9832-C607E0591E2E}" dt="2022-06-18T04:50:59.106" v="1622" actId="313"/>
          <ac:spMkLst>
            <pc:docMk/>
            <pc:sldMk cId="2410627073" sldId="268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5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6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7" creationId="{6A685C77-4E84-486A-9AE5-F3635BE98EFB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8" creationId="{E009DD9B-5EE2-4C0D-8B2B-351C8C102205}"/>
          </ac:spMkLst>
        </pc:spChg>
        <pc:spChg chg="add">
          <ac:chgData name="Pararajasingam, Pavalaxan (Sri Lanka)" userId="85927cab-f6e5-4528-82db-dafd10c7d3fd" providerId="ADAL" clId="{5C1947C6-21FB-45C5-9832-C607E0591E2E}" dt="2022-06-18T04:36:02.467" v="1591" actId="26606"/>
          <ac:spMkLst>
            <pc:docMk/>
            <pc:sldMk cId="2410627073" sldId="268"/>
            <ac:spMk id="9" creationId="{E55C1C3E-5158-47F3-8FD9-14B22C3E6EAD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0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2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4" creationId="{504B0465-3B07-49BF-BEA7-D81476246293}"/>
          </ac:spMkLst>
        </pc:spChg>
        <pc:spChg chg="add mod">
          <ac:chgData name="Pararajasingam, Pavalaxan (Sri Lanka)" userId="85927cab-f6e5-4528-82db-dafd10c7d3fd" providerId="ADAL" clId="{5C1947C6-21FB-45C5-9832-C607E0591E2E}" dt="2022-06-18T04:36:14.878" v="1595" actId="14100"/>
          <ac:spMkLst>
            <pc:docMk/>
            <pc:sldMk cId="2410627073" sldId="268"/>
            <ac:spMk id="15" creationId="{3CE8001E-DC11-44E2-9B71-DD9BE5DCA4D0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6" creationId="{49B7FFA5-14CB-4A4F-9BCC-CA3AA5D9D276}"/>
          </ac:spMkLst>
        </pc:spChg>
        <pc:spChg chg="add mod">
          <ac:chgData name="Pararajasingam, Pavalaxan (Sri Lanka)" userId="85927cab-f6e5-4528-82db-dafd10c7d3fd" providerId="ADAL" clId="{5C1947C6-21FB-45C5-9832-C607E0591E2E}" dt="2022-06-18T04:36:28.634" v="1599" actId="14100"/>
          <ac:spMkLst>
            <pc:docMk/>
            <pc:sldMk cId="2410627073" sldId="268"/>
            <ac:spMk id="17" creationId="{8D654DD6-DA0C-47D0-A1C0-170402C2E2EE}"/>
          </ac:spMkLst>
        </pc:spChg>
        <pc:spChg chg="add del">
          <ac:chgData name="Pararajasingam, Pavalaxan (Sri Lanka)" userId="85927cab-f6e5-4528-82db-dafd10c7d3fd" providerId="ADAL" clId="{5C1947C6-21FB-45C5-9832-C607E0591E2E}" dt="2022-06-18T04:35:48.856" v="1590" actId="26606"/>
          <ac:spMkLst>
            <pc:docMk/>
            <pc:sldMk cId="2410627073" sldId="268"/>
            <ac:spMk id="18" creationId="{04E48745-7512-4EC2-9E20-9092D12150CA}"/>
          </ac:spMkLst>
        </pc:spChg>
      </pc:sldChg>
      <pc:sldChg chg="modSp add del mod ord">
        <pc:chgData name="Pararajasingam, Pavalaxan (Sri Lanka)" userId="85927cab-f6e5-4528-82db-dafd10c7d3fd" providerId="ADAL" clId="{5C1947C6-21FB-45C5-9832-C607E0591E2E}" dt="2022-06-18T04:52:23.524" v="1644" actId="47"/>
        <pc:sldMkLst>
          <pc:docMk/>
          <pc:sldMk cId="2147566337" sldId="269"/>
        </pc:sldMkLst>
        <pc:spChg chg="mod">
          <ac:chgData name="Pararajasingam, Pavalaxan (Sri Lanka)" userId="85927cab-f6e5-4528-82db-dafd10c7d3fd" providerId="ADAL" clId="{5C1947C6-21FB-45C5-9832-C607E0591E2E}" dt="2022-06-18T04:51:41.492" v="1634" actId="21"/>
          <ac:spMkLst>
            <pc:docMk/>
            <pc:sldMk cId="2147566337" sldId="269"/>
            <ac:spMk id="3" creationId="{AED94CC7-28C9-4B0D-BD41-6FB160FC5518}"/>
          </ac:spMkLst>
        </pc:spChg>
      </pc:sldChg>
      <pc:sldChg chg="modSp add del mod ord">
        <pc:chgData name="Pararajasingam, Pavalaxan (Sri Lanka)" userId="85927cab-f6e5-4528-82db-dafd10c7d3fd" providerId="ADAL" clId="{5C1947C6-21FB-45C5-9832-C607E0591E2E}" dt="2022-06-18T04:53:36.869" v="1669" actId="47"/>
        <pc:sldMkLst>
          <pc:docMk/>
          <pc:sldMk cId="2781379048" sldId="270"/>
        </pc:sldMkLst>
        <pc:spChg chg="mod">
          <ac:chgData name="Pararajasingam, Pavalaxan (Sri Lanka)" userId="85927cab-f6e5-4528-82db-dafd10c7d3fd" providerId="ADAL" clId="{5C1947C6-21FB-45C5-9832-C607E0591E2E}" dt="2022-06-18T04:52:29.321" v="1645" actId="21"/>
          <ac:spMkLst>
            <pc:docMk/>
            <pc:sldMk cId="2781379048" sldId="270"/>
            <ac:spMk id="3" creationId="{AED94CC7-28C9-4B0D-BD41-6FB160FC5518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4:02:10.243" v="1270" actId="47"/>
        <pc:sldMkLst>
          <pc:docMk/>
          <pc:sldMk cId="3402656575" sldId="271"/>
        </pc:sldMkLst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5:56:44.649" v="2366" actId="26606"/>
        <pc:sldMkLst>
          <pc:docMk/>
          <pc:sldMk cId="3617245008" sldId="272"/>
        </pc:sldMkLst>
        <pc:spChg chg="mod or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5:40:40.215" v="2151" actId="478"/>
          <ac:spMkLst>
            <pc:docMk/>
            <pc:sldMk cId="3617245008" sldId="272"/>
            <ac:spMk id="5" creationId="{968A8A4D-23A3-4409-9A5A-40CE01EBCFBF}"/>
          </ac:spMkLst>
        </pc:spChg>
        <pc:spChg chg="del mod">
          <ac:chgData name="Pararajasingam, Pavalaxan (Sri Lanka)" userId="85927cab-f6e5-4528-82db-dafd10c7d3fd" providerId="ADAL" clId="{5C1947C6-21FB-45C5-9832-C607E0591E2E}" dt="2022-06-18T05:41:41.004" v="2172" actId="478"/>
          <ac:spMkLst>
            <pc:docMk/>
            <pc:sldMk cId="3617245008" sldId="272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3:24:52.955" v="1013"/>
          <ac:spMkLst>
            <pc:docMk/>
            <pc:sldMk cId="3617245008" sldId="272"/>
            <ac:spMk id="1066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63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2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4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76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2" creationId="{CD60390C-0E4C-4682-8246-AFA2E49856DA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4" creationId="{CEBA87F4-FB8A-4D91-B3F3-DFA78E0CC64D}"/>
          </ac:spMkLst>
        </pc:spChg>
        <pc:spChg chg="add del">
          <ac:chgData name="Pararajasingam, Pavalaxan (Sri Lanka)" userId="85927cab-f6e5-4528-82db-dafd10c7d3fd" providerId="ADAL" clId="{5C1947C6-21FB-45C5-9832-C607E0591E2E}" dt="2022-06-18T05:56:44.532" v="2365" actId="26606"/>
          <ac:spMkLst>
            <pc:docMk/>
            <pc:sldMk cId="3617245008" sldId="272"/>
            <ac:spMk id="10286" creationId="{D012A90F-45C2-4C9B-BAF6-9CE1F546C7EA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88" creationId="{CCFB0F09-9A6D-4393-94DE-D19BB32FF3B2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89" creationId="{2550AE69-AC86-4188-83E5-A856C4F1DCF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0" creationId="{C1A8FF86-3729-44D9-9029-E0816A7E245C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1" creationId="{EC4CA156-2C9D-4F0C-B229-88D8B5E17BC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5" creationId="{D7361ED3-EBE5-4EFC-8DA3-D0CE4BF2F4B1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7" creationId="{5C28659E-412C-4600-B45E-BAE370BC24B9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8" creationId="{55BE2824-A619-43D4-8CEE-814E76EACEFF}"/>
          </ac:spMkLst>
        </pc:spChg>
        <pc:spChg chg="add">
          <ac:chgData name="Pararajasingam, Pavalaxan (Sri Lanka)" userId="85927cab-f6e5-4528-82db-dafd10c7d3fd" providerId="ADAL" clId="{5C1947C6-21FB-45C5-9832-C607E0591E2E}" dt="2022-06-18T05:56:44.649" v="2366" actId="26606"/>
          <ac:spMkLst>
            <pc:docMk/>
            <pc:sldMk cId="3617245008" sldId="272"/>
            <ac:spMk id="10299" creationId="{7F757314-8028-429F-A691-15514DF1133C}"/>
          </ac:spMkLst>
        </pc:spChg>
        <pc:grpChg chg="add del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65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56:44.532" v="2365" actId="26606"/>
          <ac:grpSpMkLst>
            <pc:docMk/>
            <pc:sldMk cId="3617245008" sldId="272"/>
            <ac:grpSpMk id="10278" creationId="{85105087-7F16-4C94-837C-C45445116665}"/>
          </ac:grpSpMkLst>
        </pc:grpChg>
        <pc:grpChg chg="add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92" creationId="{A924F705-30C0-4ED8-9364-62609FAD44D2}"/>
          </ac:grpSpMkLst>
        </pc:grpChg>
        <pc:grpChg chg="add">
          <ac:chgData name="Pararajasingam, Pavalaxan (Sri Lanka)" userId="85927cab-f6e5-4528-82db-dafd10c7d3fd" providerId="ADAL" clId="{5C1947C6-21FB-45C5-9832-C607E0591E2E}" dt="2022-06-18T05:56:44.649" v="2366" actId="26606"/>
          <ac:grpSpMkLst>
            <pc:docMk/>
            <pc:sldMk cId="3617245008" sldId="272"/>
            <ac:grpSpMk id="10296" creationId="{85105087-7F16-4C94-837C-C45445116665}"/>
          </ac:grpSpMkLst>
        </pc:grpChg>
        <pc:graphicFrameChg chg="add del mod modGraphic">
          <ac:chgData name="Pararajasingam, Pavalaxan (Sri Lanka)" userId="85927cab-f6e5-4528-82db-dafd10c7d3fd" providerId="ADAL" clId="{5C1947C6-21FB-45C5-9832-C607E0591E2E}" dt="2022-06-18T03:40:19.763" v="1078" actId="478"/>
          <ac:graphicFrameMkLst>
            <pc:docMk/>
            <pc:sldMk cId="3617245008" sldId="272"/>
            <ac:graphicFrameMk id="4" creationId="{FCB0834B-EF0D-48B9-BED5-D6631F8F66A1}"/>
          </ac:graphicFrameMkLst>
        </pc:graphicFrameChg>
        <pc:picChg chg="add del mod modCrop">
          <ac:chgData name="Pararajasingam, Pavalaxan (Sri Lanka)" userId="85927cab-f6e5-4528-82db-dafd10c7d3fd" providerId="ADAL" clId="{5C1947C6-21FB-45C5-9832-C607E0591E2E}" dt="2022-06-18T03:39:09.131" v="1059" actId="478"/>
          <ac:picMkLst>
            <pc:docMk/>
            <pc:sldMk cId="3617245008" sldId="272"/>
            <ac:picMk id="3" creationId="{C60E72E9-0A09-4DDB-9B9E-80411B229B4E}"/>
          </ac:picMkLst>
        </pc:picChg>
        <pc:picChg chg="del">
          <ac:chgData name="Pararajasingam, Pavalaxan (Sri Lanka)" userId="85927cab-f6e5-4528-82db-dafd10c7d3fd" providerId="ADAL" clId="{5C1947C6-21FB-45C5-9832-C607E0591E2E}" dt="2022-06-18T03:25:27.936" v="1022" actId="478"/>
          <ac:picMkLst>
            <pc:docMk/>
            <pc:sldMk cId="3617245008" sldId="272"/>
            <ac:picMk id="1026" creationId="{48045FAD-BE84-4636-A64A-FD8C468BDDFA}"/>
          </ac:picMkLst>
        </pc:picChg>
        <pc:picChg chg="add mod">
          <ac:chgData name="Pararajasingam, Pavalaxan (Sri Lanka)" userId="85927cab-f6e5-4528-82db-dafd10c7d3fd" providerId="ADAL" clId="{5C1947C6-21FB-45C5-9832-C607E0591E2E}" dt="2022-06-18T05:56:44.649" v="2366" actId="26606"/>
          <ac:picMkLst>
            <pc:docMk/>
            <pc:sldMk cId="3617245008" sldId="272"/>
            <ac:picMk id="10242" creationId="{1A3244BE-A610-494D-962E-5E04B77381DB}"/>
          </ac:picMkLst>
        </pc:picChg>
      </pc:sldChg>
      <pc:sldChg chg="addSp delSp modSp add mod ord setBg">
        <pc:chgData name="Pararajasingam, Pavalaxan (Sri Lanka)" userId="85927cab-f6e5-4528-82db-dafd10c7d3fd" providerId="ADAL" clId="{5C1947C6-21FB-45C5-9832-C607E0591E2E}" dt="2022-06-18T04:57:15.265" v="1727" actId="20577"/>
        <pc:sldMkLst>
          <pc:docMk/>
          <pc:sldMk cId="45934627" sldId="273"/>
        </pc:sldMkLst>
        <pc:spChg chg="del mod">
          <ac:chgData name="Pararajasingam, Pavalaxan (Sri Lanka)" userId="85927cab-f6e5-4528-82db-dafd10c7d3fd" providerId="ADAL" clId="{5C1947C6-21FB-45C5-9832-C607E0591E2E}" dt="2022-06-18T03:45:22.113" v="1123" actId="478"/>
          <ac:spMkLst>
            <pc:docMk/>
            <pc:sldMk cId="45934627" sldId="273"/>
            <ac:spMk id="2" creationId="{C2D5470C-5303-4CBB-B855-B56E21E29D92}"/>
          </ac:spMkLst>
        </pc:spChg>
        <pc:spChg chg="mod ord">
          <ac:chgData name="Pararajasingam, Pavalaxan (Sri Lanka)" userId="85927cab-f6e5-4528-82db-dafd10c7d3fd" providerId="ADAL" clId="{5C1947C6-21FB-45C5-9832-C607E0591E2E}" dt="2022-06-18T04:57:15.265" v="1727" actId="20577"/>
          <ac:spMkLst>
            <pc:docMk/>
            <pc:sldMk cId="45934627" sldId="273"/>
            <ac:spMk id="3" creationId="{AED94CC7-28C9-4B0D-BD41-6FB160FC5518}"/>
          </ac:spMkLst>
        </pc:spChg>
        <pc:spChg chg="add del mod">
          <ac:chgData name="Pararajasingam, Pavalaxan (Sri Lanka)" userId="85927cab-f6e5-4528-82db-dafd10c7d3fd" providerId="ADAL" clId="{5C1947C6-21FB-45C5-9832-C607E0591E2E}" dt="2022-06-18T03:45:23.784" v="1124" actId="478"/>
          <ac:spMkLst>
            <pc:docMk/>
            <pc:sldMk cId="45934627" sldId="273"/>
            <ac:spMk id="5" creationId="{098711F2-276A-40F3-AF80-5F91C9071937}"/>
          </ac:spMkLst>
        </pc:spChg>
        <pc:spChg chg="add del mod">
          <ac:chgData name="Pararajasingam, Pavalaxan (Sri Lanka)" userId="85927cab-f6e5-4528-82db-dafd10c7d3fd" providerId="ADAL" clId="{5C1947C6-21FB-45C5-9832-C607E0591E2E}" dt="2022-06-18T03:54:52.078" v="1215"/>
          <ac:spMkLst>
            <pc:docMk/>
            <pc:sldMk cId="45934627" sldId="273"/>
            <ac:spMk id="6" creationId="{B41D77A6-76CB-4059-9E48-88E37F0BB08B}"/>
          </ac:spMkLst>
        </pc:spChg>
        <pc:spChg chg="add">
          <ac:chgData name="Pararajasingam, Pavalaxan (Sri Lanka)" userId="85927cab-f6e5-4528-82db-dafd10c7d3fd" providerId="ADAL" clId="{5C1947C6-21FB-45C5-9832-C607E0591E2E}" dt="2022-06-18T03:55:31.890" v="1218" actId="26606"/>
          <ac:spMkLst>
            <pc:docMk/>
            <pc:sldMk cId="45934627" sldId="273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5:31.890" v="1218" actId="26606"/>
          <ac:grpSpMkLst>
            <pc:docMk/>
            <pc:sldMk cId="45934627" sldId="273"/>
            <ac:grpSpMk id="15" creationId="{BCFC42DC-2C46-47C4-BC61-530557385DBD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3:55:31.890" v="1218" actId="26606"/>
          <ac:picMkLst>
            <pc:docMk/>
            <pc:sldMk cId="45934627" sldId="273"/>
            <ac:picMk id="8" creationId="{B633D7E1-EC47-4AF4-91B5-9B3ACDA84339}"/>
          </ac:picMkLst>
        </pc:picChg>
      </pc:sldChg>
      <pc:sldChg chg="modSp add del mod">
        <pc:chgData name="Pararajasingam, Pavalaxan (Sri Lanka)" userId="85927cab-f6e5-4528-82db-dafd10c7d3fd" providerId="ADAL" clId="{5C1947C6-21FB-45C5-9832-C607E0591E2E}" dt="2022-06-18T03:57:03.981" v="1237" actId="47"/>
        <pc:sldMkLst>
          <pc:docMk/>
          <pc:sldMk cId="1091276646" sldId="274"/>
        </pc:sldMkLst>
        <pc:spChg chg="mod">
          <ac:chgData name="Pararajasingam, Pavalaxan (Sri Lanka)" userId="85927cab-f6e5-4528-82db-dafd10c7d3fd" providerId="ADAL" clId="{5C1947C6-21FB-45C5-9832-C607E0591E2E}" dt="2022-06-18T03:56:48.932" v="1234" actId="21"/>
          <ac:spMkLst>
            <pc:docMk/>
            <pc:sldMk cId="1091276646" sldId="274"/>
            <ac:spMk id="3" creationId="{AED94CC7-28C9-4B0D-BD41-6FB160FC5518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3:57:05.562" v="1238" actId="47"/>
        <pc:sldMkLst>
          <pc:docMk/>
          <pc:sldMk cId="2629907389" sldId="275"/>
        </pc:sldMkLst>
      </pc:sldChg>
      <pc:sldChg chg="modSp add del mod">
        <pc:chgData name="Pararajasingam, Pavalaxan (Sri Lanka)" userId="85927cab-f6e5-4528-82db-dafd10c7d3fd" providerId="ADAL" clId="{5C1947C6-21FB-45C5-9832-C607E0591E2E}" dt="2022-06-18T04:03:12.612" v="1274" actId="47"/>
        <pc:sldMkLst>
          <pc:docMk/>
          <pc:sldMk cId="2683890705" sldId="276"/>
        </pc:sldMkLst>
        <pc:spChg chg="mod">
          <ac:chgData name="Pararajasingam, Pavalaxan (Sri Lanka)" userId="85927cab-f6e5-4528-82db-dafd10c7d3fd" providerId="ADAL" clId="{5C1947C6-21FB-45C5-9832-C607E0591E2E}" dt="2022-06-18T03:54:18.993" v="1207" actId="6549"/>
          <ac:spMkLst>
            <pc:docMk/>
            <pc:sldMk cId="2683890705" sldId="276"/>
            <ac:spMk id="3" creationId="{AED94CC7-28C9-4B0D-BD41-6FB160FC5518}"/>
          </ac:spMkLst>
        </pc:sp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8:19.012" v="1760" actId="20577"/>
        <pc:sldMkLst>
          <pc:docMk/>
          <pc:sldMk cId="1245498184" sldId="277"/>
        </pc:sldMkLst>
        <pc:spChg chg="mod">
          <ac:chgData name="Pararajasingam, Pavalaxan (Sri Lanka)" userId="85927cab-f6e5-4528-82db-dafd10c7d3fd" providerId="ADAL" clId="{5C1947C6-21FB-45C5-9832-C607E0591E2E}" dt="2022-06-18T04:58:19.012" v="1760" actId="20577"/>
          <ac:spMkLst>
            <pc:docMk/>
            <pc:sldMk cId="1245498184" sldId="277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3:56:09.373" v="1226" actId="26606"/>
          <ac:spMkLst>
            <pc:docMk/>
            <pc:sldMk cId="1245498184" sldId="277"/>
            <ac:spMk id="10" creationId="{F3AF35CD-DA30-4E34-B0F3-32C27766DA05}"/>
          </ac:spMkLst>
        </pc:spChg>
        <pc:spChg chg="del">
          <ac:chgData name="Pararajasingam, Pavalaxan (Sri Lanka)" userId="85927cab-f6e5-4528-82db-dafd10c7d3fd" providerId="ADAL" clId="{5C1947C6-21FB-45C5-9832-C607E0591E2E}" dt="2022-06-18T03:55:46.508" v="1221"/>
          <ac:spMkLst>
            <pc:docMk/>
            <pc:sldMk cId="1245498184" sldId="277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6:09.373" v="1226" actId="26606"/>
          <ac:grpSpMkLst>
            <pc:docMk/>
            <pc:sldMk cId="1245498184" sldId="277"/>
            <ac:grpSpMk id="11" creationId="{BCFC42DC-2C46-47C4-BC61-530557385DBD}"/>
          </ac:grpSpMkLst>
        </pc:grpChg>
        <pc:grpChg chg="del">
          <ac:chgData name="Pararajasingam, Pavalaxan (Sri Lanka)" userId="85927cab-f6e5-4528-82db-dafd10c7d3fd" providerId="ADAL" clId="{5C1947C6-21FB-45C5-9832-C607E0591E2E}" dt="2022-06-18T03:55:46.508" v="1221"/>
          <ac:grpSpMkLst>
            <pc:docMk/>
            <pc:sldMk cId="1245498184" sldId="277"/>
            <ac:grpSpMk id="15" creationId="{BCFC42DC-2C46-47C4-BC61-530557385DBD}"/>
          </ac:grpSpMkLst>
        </pc:grpChg>
        <pc:picChg chg="add del mod">
          <ac:chgData name="Pararajasingam, Pavalaxan (Sri Lanka)" userId="85927cab-f6e5-4528-82db-dafd10c7d3fd" providerId="ADAL" clId="{5C1947C6-21FB-45C5-9832-C607E0591E2E}" dt="2022-06-18T04:00:17.295" v="1252" actId="478"/>
          <ac:picMkLst>
            <pc:docMk/>
            <pc:sldMk cId="1245498184" sldId="277"/>
            <ac:picMk id="2" creationId="{6B0CB06D-A175-4FA3-89AB-D34636806500}"/>
          </ac:picMkLst>
        </pc:picChg>
        <pc:picChg chg="add mod modCrop">
          <ac:chgData name="Pararajasingam, Pavalaxan (Sri Lanka)" userId="85927cab-f6e5-4528-82db-dafd10c7d3fd" providerId="ADAL" clId="{5C1947C6-21FB-45C5-9832-C607E0591E2E}" dt="2022-06-18T04:00:54.362" v="1264" actId="14100"/>
          <ac:picMkLst>
            <pc:docMk/>
            <pc:sldMk cId="1245498184" sldId="277"/>
            <ac:picMk id="4" creationId="{2F7B895E-C43E-41E5-BD23-4149AB5AA1BE}"/>
          </ac:picMkLst>
        </pc:picChg>
        <pc:picChg chg="del">
          <ac:chgData name="Pararajasingam, Pavalaxan (Sri Lanka)" userId="85927cab-f6e5-4528-82db-dafd10c7d3fd" providerId="ADAL" clId="{5C1947C6-21FB-45C5-9832-C607E0591E2E}" dt="2022-06-18T03:59:47.961" v="1244" actId="478"/>
          <ac:picMkLst>
            <pc:docMk/>
            <pc:sldMk cId="1245498184" sldId="277"/>
            <ac:picMk id="8" creationId="{B633D7E1-EC47-4AF4-91B5-9B3ACDA84339}"/>
          </ac:picMkLst>
        </pc:picChg>
      </pc:sldChg>
      <pc:sldChg chg="add del">
        <pc:chgData name="Pararajasingam, Pavalaxan (Sri Lanka)" userId="85927cab-f6e5-4528-82db-dafd10c7d3fd" providerId="ADAL" clId="{5C1947C6-21FB-45C5-9832-C607E0591E2E}" dt="2022-06-18T03:54:22.307" v="1209"/>
        <pc:sldMkLst>
          <pc:docMk/>
          <pc:sldMk cId="1754935942" sldId="277"/>
        </pc:sldMkLst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8:59.897" v="1799" actId="6549"/>
        <pc:sldMkLst>
          <pc:docMk/>
          <pc:sldMk cId="2251848136" sldId="278"/>
        </pc:sldMkLst>
        <pc:spChg chg="mod">
          <ac:chgData name="Pararajasingam, Pavalaxan (Sri Lanka)" userId="85927cab-f6e5-4528-82db-dafd10c7d3fd" providerId="ADAL" clId="{5C1947C6-21FB-45C5-9832-C607E0591E2E}" dt="2022-06-18T04:58:59.897" v="1799" actId="6549"/>
          <ac:spMkLst>
            <pc:docMk/>
            <pc:sldMk cId="2251848136" sldId="278"/>
            <ac:spMk id="3" creationId="{AED94CC7-28C9-4B0D-BD41-6FB160FC5518}"/>
          </ac:spMkLst>
        </pc:spChg>
        <pc:spChg chg="del">
          <ac:chgData name="Pararajasingam, Pavalaxan (Sri Lanka)" userId="85927cab-f6e5-4528-82db-dafd10c7d3fd" providerId="ADAL" clId="{5C1947C6-21FB-45C5-9832-C607E0591E2E}" dt="2022-06-18T03:56:18.287" v="1228"/>
          <ac:spMkLst>
            <pc:docMk/>
            <pc:sldMk cId="2251848136" sldId="278"/>
            <ac:spMk id="10" creationId="{F3AF35CD-DA30-4E34-B0F3-32C27766DA05}"/>
          </ac:spMkLst>
        </pc:spChg>
        <pc:spChg chg="add">
          <ac:chgData name="Pararajasingam, Pavalaxan (Sri Lanka)" userId="85927cab-f6e5-4528-82db-dafd10c7d3fd" providerId="ADAL" clId="{5C1947C6-21FB-45C5-9832-C607E0591E2E}" dt="2022-06-18T03:56:34.063" v="1231" actId="26606"/>
          <ac:spMkLst>
            <pc:docMk/>
            <pc:sldMk cId="2251848136" sldId="278"/>
            <ac:spMk id="13" creationId="{F3AF35CD-DA30-4E34-B0F3-32C27766DA05}"/>
          </ac:spMkLst>
        </pc:spChg>
        <pc:grpChg chg="del">
          <ac:chgData name="Pararajasingam, Pavalaxan (Sri Lanka)" userId="85927cab-f6e5-4528-82db-dafd10c7d3fd" providerId="ADAL" clId="{5C1947C6-21FB-45C5-9832-C607E0591E2E}" dt="2022-06-18T03:56:18.287" v="1228"/>
          <ac:grpSpMkLst>
            <pc:docMk/>
            <pc:sldMk cId="2251848136" sldId="278"/>
            <ac:grpSpMk id="11" creationId="{BCFC42DC-2C46-47C4-BC61-530557385DBD}"/>
          </ac:grpSpMkLst>
        </pc:grpChg>
        <pc:grpChg chg="add">
          <ac:chgData name="Pararajasingam, Pavalaxan (Sri Lanka)" userId="85927cab-f6e5-4528-82db-dafd10c7d3fd" providerId="ADAL" clId="{5C1947C6-21FB-45C5-9832-C607E0591E2E}" dt="2022-06-18T03:56:34.063" v="1231" actId="26606"/>
          <ac:grpSpMkLst>
            <pc:docMk/>
            <pc:sldMk cId="2251848136" sldId="278"/>
            <ac:grpSpMk id="15" creationId="{BCFC42DC-2C46-47C4-BC61-530557385DBD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3:58:19.742" v="1243" actId="1076"/>
          <ac:picMkLst>
            <pc:docMk/>
            <pc:sldMk cId="2251848136" sldId="278"/>
            <ac:picMk id="4" creationId="{AB03DEE7-4585-4C8D-986C-A8CF8010AFD1}"/>
          </ac:picMkLst>
        </pc:picChg>
        <pc:picChg chg="del">
          <ac:chgData name="Pararajasingam, Pavalaxan (Sri Lanka)" userId="85927cab-f6e5-4528-82db-dafd10c7d3fd" providerId="ADAL" clId="{5C1947C6-21FB-45C5-9832-C607E0591E2E}" dt="2022-06-18T03:58:11.508" v="1239" actId="478"/>
          <ac:picMkLst>
            <pc:docMk/>
            <pc:sldMk cId="2251848136" sldId="278"/>
            <ac:picMk id="8" creationId="{B633D7E1-EC47-4AF4-91B5-9B3ACDA84339}"/>
          </ac:picMkLst>
        </pc:pic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4:59:45.808" v="1807" actId="6549"/>
        <pc:sldMkLst>
          <pc:docMk/>
          <pc:sldMk cId="2058837875" sldId="279"/>
        </pc:sldMkLst>
        <pc:spChg chg="mod">
          <ac:chgData name="Pararajasingam, Pavalaxan (Sri Lanka)" userId="85927cab-f6e5-4528-82db-dafd10c7d3fd" providerId="ADAL" clId="{5C1947C6-21FB-45C5-9832-C607E0591E2E}" dt="2022-06-18T04:59:45.808" v="1807" actId="6549"/>
          <ac:spMkLst>
            <pc:docMk/>
            <pc:sldMk cId="2058837875" sldId="279"/>
            <ac:spMk id="3" creationId="{AED94CC7-28C9-4B0D-BD41-6FB160FC5518}"/>
          </ac:spMkLst>
        </pc:spChg>
        <pc:spChg chg="add">
          <ac:chgData name="Pararajasingam, Pavalaxan (Sri Lanka)" userId="85927cab-f6e5-4528-82db-dafd10c7d3fd" providerId="ADAL" clId="{5C1947C6-21FB-45C5-9832-C607E0591E2E}" dt="2022-06-18T03:57:01.268" v="1236" actId="26606"/>
          <ac:spMkLst>
            <pc:docMk/>
            <pc:sldMk cId="2058837875" sldId="279"/>
            <ac:spMk id="10" creationId="{F3AF35CD-DA30-4E34-B0F3-32C27766DA05}"/>
          </ac:spMkLst>
        </pc:spChg>
        <pc:spChg chg="del">
          <ac:chgData name="Pararajasingam, Pavalaxan (Sri Lanka)" userId="85927cab-f6e5-4528-82db-dafd10c7d3fd" providerId="ADAL" clId="{5C1947C6-21FB-45C5-9832-C607E0591E2E}" dt="2022-06-18T03:56:39.891" v="1233"/>
          <ac:spMkLst>
            <pc:docMk/>
            <pc:sldMk cId="2058837875" sldId="279"/>
            <ac:spMk id="13" creationId="{F3AF35CD-DA30-4E34-B0F3-32C27766DA05}"/>
          </ac:spMkLst>
        </pc:spChg>
        <pc:grpChg chg="add">
          <ac:chgData name="Pararajasingam, Pavalaxan (Sri Lanka)" userId="85927cab-f6e5-4528-82db-dafd10c7d3fd" providerId="ADAL" clId="{5C1947C6-21FB-45C5-9832-C607E0591E2E}" dt="2022-06-18T03:57:01.268" v="1236" actId="26606"/>
          <ac:grpSpMkLst>
            <pc:docMk/>
            <pc:sldMk cId="2058837875" sldId="279"/>
            <ac:grpSpMk id="11" creationId="{BCFC42DC-2C46-47C4-BC61-530557385DBD}"/>
          </ac:grpSpMkLst>
        </pc:grpChg>
        <pc:grpChg chg="del">
          <ac:chgData name="Pararajasingam, Pavalaxan (Sri Lanka)" userId="85927cab-f6e5-4528-82db-dafd10c7d3fd" providerId="ADAL" clId="{5C1947C6-21FB-45C5-9832-C607E0591E2E}" dt="2022-06-18T03:56:39.891" v="1233"/>
          <ac:grpSpMkLst>
            <pc:docMk/>
            <pc:sldMk cId="2058837875" sldId="279"/>
            <ac:grpSpMk id="15" creationId="{BCFC42DC-2C46-47C4-BC61-530557385DBD}"/>
          </ac:grpSpMkLst>
        </pc:grpChg>
        <pc:picChg chg="del">
          <ac:chgData name="Pararajasingam, Pavalaxan (Sri Lanka)" userId="85927cab-f6e5-4528-82db-dafd10c7d3fd" providerId="ADAL" clId="{5C1947C6-21FB-45C5-9832-C607E0591E2E}" dt="2022-06-18T04:01:37.883" v="1265" actId="478"/>
          <ac:picMkLst>
            <pc:docMk/>
            <pc:sldMk cId="2058837875" sldId="279"/>
            <ac:picMk id="8" creationId="{B633D7E1-EC47-4AF4-91B5-9B3ACDA84339}"/>
          </ac:picMkLst>
        </pc:picChg>
        <pc:picChg chg="add mod">
          <ac:chgData name="Pararajasingam, Pavalaxan (Sri Lanka)" userId="85927cab-f6e5-4528-82db-dafd10c7d3fd" providerId="ADAL" clId="{5C1947C6-21FB-45C5-9832-C607E0591E2E}" dt="2022-06-18T04:01:47.954" v="1269" actId="1076"/>
          <ac:picMkLst>
            <pc:docMk/>
            <pc:sldMk cId="2058837875" sldId="279"/>
            <ac:picMk id="4098" creationId="{84AFFB70-7BCC-4944-8800-D92C8EDB355B}"/>
          </ac:picMkLst>
        </pc:picChg>
      </pc:sldChg>
      <pc:sldChg chg="addSp delSp modSp add mod setBg modAnim delDesignElem">
        <pc:chgData name="Pararajasingam, Pavalaxan (Sri Lanka)" userId="85927cab-f6e5-4528-82db-dafd10c7d3fd" providerId="ADAL" clId="{5C1947C6-21FB-45C5-9832-C607E0591E2E}" dt="2022-06-18T06:02:45.213" v="2405" actId="26606"/>
        <pc:sldMkLst>
          <pc:docMk/>
          <pc:sldMk cId="2013423552" sldId="280"/>
        </pc:sldMkLst>
        <pc:spChg chg="mo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2" creationId="{C2D5470C-5303-4CBB-B855-B56E21E29D92}"/>
          </ac:spMkLst>
        </pc:spChg>
        <pc:spChg chg="del mod ord">
          <ac:chgData name="Pararajasingam, Pavalaxan (Sri Lanka)" userId="85927cab-f6e5-4528-82db-dafd10c7d3fd" providerId="ADAL" clId="{5C1947C6-21FB-45C5-9832-C607E0591E2E}" dt="2022-06-18T04:55:12.949" v="1693" actId="478"/>
          <ac:spMkLst>
            <pc:docMk/>
            <pc:sldMk cId="2013423552" sldId="280"/>
            <ac:spMk id="6" creationId="{8062AAD9-A0D4-4324-B84E-9FEC18AF2F90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1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3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5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7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19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19:23.653" v="1384" actId="26606"/>
          <ac:spMkLst>
            <pc:docMk/>
            <pc:sldMk cId="2013423552" sldId="280"/>
            <ac:spMk id="21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3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5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7" creationId="{D68803C4-E159-4360-B7BB-74205C8F782D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54:11.113" v="1675"/>
          <ac:spMkLst>
            <pc:docMk/>
            <pc:sldMk cId="2013423552" sldId="280"/>
            <ac:spMk id="28" creationId="{5EFCB36E-29B3-44EB-86E6-2A669054BF77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29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31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4:55:36.730" v="1698" actId="26606"/>
          <ac:spMkLst>
            <pc:docMk/>
            <pc:sldMk cId="2013423552" sldId="280"/>
            <ac:spMk id="33" creationId="{04E48745-7512-4EC2-9E20-9092D12150CA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38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0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48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0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2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54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0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1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3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5" creationId="{EC4CA156-2C9D-4F0C-B229-88D8B5E17BCF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6" creationId="{80E61E04-3F7C-42DE-ABE7-D3F7E349C2EF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67" creationId="{D7361ED3-EBE5-4EFC-8DA3-D0CE4BF2F4B1}"/>
          </ac:spMkLst>
        </pc:spChg>
        <pc:spChg chg="add">
          <ac:chgData name="Pararajasingam, Pavalaxan (Sri Lanka)" userId="85927cab-f6e5-4528-82db-dafd10c7d3fd" providerId="ADAL" clId="{5C1947C6-21FB-45C5-9832-C607E0591E2E}" dt="2022-06-18T06:02:45.213" v="2405" actId="26606"/>
          <ac:spMkLst>
            <pc:docMk/>
            <pc:sldMk cId="2013423552" sldId="280"/>
            <ac:spMk id="68" creationId="{2B036F7E-6C8A-4549-99EF-9958C587C8B7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73" creationId="{AA184731-2495-4C5E-84D7-045E260A3112}"/>
          </ac:spMkLst>
        </pc:spChg>
        <pc:spChg chg="add del">
          <ac:chgData name="Pararajasingam, Pavalaxan (Sri Lanka)" userId="85927cab-f6e5-4528-82db-dafd10c7d3fd" providerId="ADAL" clId="{5C1947C6-21FB-45C5-9832-C607E0591E2E}" dt="2022-06-18T06:02:38.395" v="2404" actId="26606"/>
          <ac:spMkLst>
            <pc:docMk/>
            <pc:sldMk cId="2013423552" sldId="280"/>
            <ac:spMk id="75" creationId="{1BDA4DC5-9C94-4C6C-A12F-2E0C8D69B477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56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58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0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2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4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4:08:42.893" v="1293"/>
          <ac:spMkLst>
            <pc:docMk/>
            <pc:sldMk cId="2013423552" sldId="280"/>
            <ac:spMk id="1066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4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56" creationId="{C9E5F284-A588-4AE7-A36D-1C93E4FD0241}"/>
          </ac:grpSpMkLst>
        </pc:grpChg>
        <pc:grpChg chg="add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64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38.395" v="2404" actId="26606"/>
          <ac:grpSpMkLst>
            <pc:docMk/>
            <pc:sldMk cId="2013423552" sldId="280"/>
            <ac:grpSpMk id="69" creationId="{85105087-7F16-4C94-837C-C45445116665}"/>
          </ac:grpSpMkLst>
        </pc:grpChg>
        <pc:grpChg chg="add">
          <ac:chgData name="Pararajasingam, Pavalaxan (Sri Lanka)" userId="85927cab-f6e5-4528-82db-dafd10c7d3fd" providerId="ADAL" clId="{5C1947C6-21FB-45C5-9832-C607E0591E2E}" dt="2022-06-18T06:02:45.213" v="2405" actId="26606"/>
          <ac:grpSpMkLst>
            <pc:docMk/>
            <pc:sldMk cId="2013423552" sldId="280"/>
            <ac:grpSpMk id="72" creationId="{75EE15D0-BDD3-4CA6-B5DC-159D83FA6BC4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2:38.395" v="2404" actId="26606"/>
          <ac:grpSpMkLst>
            <pc:docMk/>
            <pc:sldMk cId="2013423552" sldId="280"/>
            <ac:grpSpMk id="77" creationId="{CB1E5C71-0EB0-4D54-8D8A-3F99A1696EBE}"/>
          </ac:grpSpMkLst>
        </pc:grpChg>
        <pc:picChg chg="add del mod">
          <ac:chgData name="Pararajasingam, Pavalaxan (Sri Lanka)" userId="85927cab-f6e5-4528-82db-dafd10c7d3fd" providerId="ADAL" clId="{5C1947C6-21FB-45C5-9832-C607E0591E2E}" dt="2022-06-18T04:19:44.581" v="1389" actId="21"/>
          <ac:picMkLst>
            <pc:docMk/>
            <pc:sldMk cId="2013423552" sldId="280"/>
            <ac:picMk id="3" creationId="{2AEC3B93-AA3A-45AE-9DDE-A5F8A5B515E4}"/>
          </ac:picMkLst>
        </pc:picChg>
        <pc:picChg chg="add del mod">
          <ac:chgData name="Pararajasingam, Pavalaxan (Sri Lanka)" userId="85927cab-f6e5-4528-82db-dafd10c7d3fd" providerId="ADAL" clId="{5C1947C6-21FB-45C5-9832-C607E0591E2E}" dt="2022-06-18T04:19:51.558" v="1392" actId="478"/>
          <ac:picMkLst>
            <pc:docMk/>
            <pc:sldMk cId="2013423552" sldId="280"/>
            <ac:picMk id="18" creationId="{F498D4C2-AC35-45FA-AA69-8546C8A530C5}"/>
          </ac:picMkLst>
        </pc:picChg>
        <pc:picChg chg="add mod">
          <ac:chgData name="Pararajasingam, Pavalaxan (Sri Lanka)" userId="85927cab-f6e5-4528-82db-dafd10c7d3fd" providerId="ADAL" clId="{5C1947C6-21FB-45C5-9832-C607E0591E2E}" dt="2022-06-18T06:02:45.213" v="2405" actId="26606"/>
          <ac:picMkLst>
            <pc:docMk/>
            <pc:sldMk cId="2013423552" sldId="280"/>
            <ac:picMk id="26" creationId="{65052D40-76C1-48C2-874D-E32961D33EA6}"/>
          </ac:picMkLst>
        </pc:picChg>
        <pc:picChg chg="del">
          <ac:chgData name="Pararajasingam, Pavalaxan (Sri Lanka)" userId="85927cab-f6e5-4528-82db-dafd10c7d3fd" providerId="ADAL" clId="{5C1947C6-21FB-45C5-9832-C607E0591E2E}" dt="2022-06-18T04:18:31.273" v="1351" actId="478"/>
          <ac:picMkLst>
            <pc:docMk/>
            <pc:sldMk cId="2013423552" sldId="280"/>
            <ac:picMk id="1026" creationId="{48045FAD-BE84-4636-A64A-FD8C468BDDFA}"/>
          </ac:picMkLst>
        </pc:picChg>
      </pc:sldChg>
      <pc:sldChg chg="addSp delSp modSp add del mod setBg delAnim delDesignElem">
        <pc:chgData name="Pararajasingam, Pavalaxan (Sri Lanka)" userId="85927cab-f6e5-4528-82db-dafd10c7d3fd" providerId="ADAL" clId="{5C1947C6-21FB-45C5-9832-C607E0591E2E}" dt="2022-06-18T04:32:11.609" v="1554" actId="47"/>
        <pc:sldMkLst>
          <pc:docMk/>
          <pc:sldMk cId="166991622" sldId="281"/>
        </pc:sldMkLst>
        <pc:spChg chg="del">
          <ac:chgData name="Pararajasingam, Pavalaxan (Sri Lanka)" userId="85927cab-f6e5-4528-82db-dafd10c7d3fd" providerId="ADAL" clId="{5C1947C6-21FB-45C5-9832-C607E0591E2E}" dt="2022-06-18T04:22:32.589" v="1441" actId="478"/>
          <ac:spMkLst>
            <pc:docMk/>
            <pc:sldMk cId="166991622" sldId="281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22:33.891" v="1442" actId="478"/>
          <ac:spMkLst>
            <pc:docMk/>
            <pc:sldMk cId="166991622" sldId="281"/>
            <ac:spMk id="4" creationId="{BCF38A57-C576-47CD-B483-D26E5ADAF8D4}"/>
          </ac:spMkLst>
        </pc:spChg>
        <pc:spChg chg="mod">
          <ac:chgData name="Pararajasingam, Pavalaxan (Sri Lanka)" userId="85927cab-f6e5-4528-82db-dafd10c7d3fd" providerId="ADAL" clId="{5C1947C6-21FB-45C5-9832-C607E0591E2E}" dt="2022-06-18T04:22:38.860" v="1444" actId="14100"/>
          <ac:spMkLst>
            <pc:docMk/>
            <pc:sldMk cId="166991622" sldId="281"/>
            <ac:spMk id="6" creationId="{8062AAD9-A0D4-4324-B84E-9FEC18AF2F90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3" creationId="{E009DD9B-5EE2-4C0D-8B2B-351C8C102205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5" creationId="{E720DB99-7745-4E75-9D96-AAB6D55C531E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7" creationId="{D68803C4-E159-4360-B7BB-74205C8F782D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29" creationId="{504B0465-3B07-49BF-BEA7-D81476246293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31" creationId="{49B7FFA5-14CB-4A4F-9BCC-CA3AA5D9D276}"/>
          </ac:spMkLst>
        </pc:spChg>
        <pc:spChg chg="del">
          <ac:chgData name="Pararajasingam, Pavalaxan (Sri Lanka)" userId="85927cab-f6e5-4528-82db-dafd10c7d3fd" providerId="ADAL" clId="{5C1947C6-21FB-45C5-9832-C607E0591E2E}" dt="2022-06-18T04:22:26.771" v="1439"/>
          <ac:spMkLst>
            <pc:docMk/>
            <pc:sldMk cId="166991622" sldId="281"/>
            <ac:spMk id="33" creationId="{04E48745-7512-4EC2-9E20-9092D12150CA}"/>
          </ac:spMkLst>
        </pc:spChg>
        <pc:picChg chg="del">
          <ac:chgData name="Pararajasingam, Pavalaxan (Sri Lanka)" userId="85927cab-f6e5-4528-82db-dafd10c7d3fd" providerId="ADAL" clId="{5C1947C6-21FB-45C5-9832-C607E0591E2E}" dt="2022-06-18T04:22:29.975" v="1440" actId="478"/>
          <ac:picMkLst>
            <pc:docMk/>
            <pc:sldMk cId="166991622" sldId="281"/>
            <ac:picMk id="26" creationId="{65052D40-76C1-48C2-874D-E32961D33EA6}"/>
          </ac:picMkLst>
        </pc:picChg>
      </pc:sldChg>
      <pc:sldChg chg="modSp new mod">
        <pc:chgData name="Pararajasingam, Pavalaxan (Sri Lanka)" userId="85927cab-f6e5-4528-82db-dafd10c7d3fd" providerId="ADAL" clId="{5C1947C6-21FB-45C5-9832-C607E0591E2E}" dt="2022-06-18T04:54:52.452" v="1685" actId="20577"/>
        <pc:sldMkLst>
          <pc:docMk/>
          <pc:sldMk cId="598397185" sldId="282"/>
        </pc:sldMkLst>
        <pc:spChg chg="mod">
          <ac:chgData name="Pararajasingam, Pavalaxan (Sri Lanka)" userId="85927cab-f6e5-4528-82db-dafd10c7d3fd" providerId="ADAL" clId="{5C1947C6-21FB-45C5-9832-C607E0591E2E}" dt="2022-06-18T04:54:52.452" v="1685" actId="20577"/>
          <ac:spMkLst>
            <pc:docMk/>
            <pc:sldMk cId="598397185" sldId="282"/>
            <ac:spMk id="2" creationId="{C3E24AC1-F17F-476D-802E-7DA954897848}"/>
          </ac:spMkLst>
        </pc:spChg>
        <pc:spChg chg="mod">
          <ac:chgData name="Pararajasingam, Pavalaxan (Sri Lanka)" userId="85927cab-f6e5-4528-82db-dafd10c7d3fd" providerId="ADAL" clId="{5C1947C6-21FB-45C5-9832-C607E0591E2E}" dt="2022-06-18T04:25:27.661" v="1497" actId="20577"/>
          <ac:spMkLst>
            <pc:docMk/>
            <pc:sldMk cId="598397185" sldId="282"/>
            <ac:spMk id="3" creationId="{4C0E7B64-F7AF-417C-94D8-EC4C4D4D707D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4:55:01.206" v="1692" actId="20577"/>
        <pc:sldMkLst>
          <pc:docMk/>
          <pc:sldMk cId="1667911014" sldId="283"/>
        </pc:sldMkLst>
        <pc:spChg chg="mod">
          <ac:chgData name="Pararajasingam, Pavalaxan (Sri Lanka)" userId="85927cab-f6e5-4528-82db-dafd10c7d3fd" providerId="ADAL" clId="{5C1947C6-21FB-45C5-9832-C607E0591E2E}" dt="2022-06-18T04:55:01.206" v="1692" actId="20577"/>
          <ac:spMkLst>
            <pc:docMk/>
            <pc:sldMk cId="1667911014" sldId="283"/>
            <ac:spMk id="2" creationId="{C3E24AC1-F17F-476D-802E-7DA954897848}"/>
          </ac:spMkLst>
        </pc:spChg>
        <pc:spChg chg="mod">
          <ac:chgData name="Pararajasingam, Pavalaxan (Sri Lanka)" userId="85927cab-f6e5-4528-82db-dafd10c7d3fd" providerId="ADAL" clId="{5C1947C6-21FB-45C5-9832-C607E0591E2E}" dt="2022-06-18T04:31:59.771" v="1552" actId="20577"/>
          <ac:spMkLst>
            <pc:docMk/>
            <pc:sldMk cId="1667911014" sldId="283"/>
            <ac:spMk id="3" creationId="{4C0E7B64-F7AF-417C-94D8-EC4C4D4D707D}"/>
          </ac:spMkLst>
        </pc:spChg>
      </pc:sldChg>
      <pc:sldChg chg="addSp delSp modSp add mod setBg addAnim delAnim">
        <pc:chgData name="Pararajasingam, Pavalaxan (Sri Lanka)" userId="85927cab-f6e5-4528-82db-dafd10c7d3fd" providerId="ADAL" clId="{5C1947C6-21FB-45C5-9832-C607E0591E2E}" dt="2022-06-18T04:34:30.218" v="1588" actId="26606"/>
        <pc:sldMkLst>
          <pc:docMk/>
          <pc:sldMk cId="3293923238" sldId="284"/>
        </pc:sldMkLst>
        <pc:spChg chg="mo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2" creationId="{C3E24AC1-F17F-476D-802E-7DA954897848}"/>
          </ac:spMkLst>
        </pc:spChg>
        <pc:spChg chg="del">
          <ac:chgData name="Pararajasingam, Pavalaxan (Sri Lanka)" userId="85927cab-f6e5-4528-82db-dafd10c7d3fd" providerId="ADAL" clId="{5C1947C6-21FB-45C5-9832-C607E0591E2E}" dt="2022-06-18T04:33:21.305" v="1559" actId="478"/>
          <ac:spMkLst>
            <pc:docMk/>
            <pc:sldMk cId="3293923238" sldId="284"/>
            <ac:spMk id="3" creationId="{4C0E7B64-F7AF-417C-94D8-EC4C4D4D707D}"/>
          </ac:spMkLst>
        </pc:spChg>
        <pc:spChg chg="add del mod">
          <ac:chgData name="Pararajasingam, Pavalaxan (Sri Lanka)" userId="85927cab-f6e5-4528-82db-dafd10c7d3fd" providerId="ADAL" clId="{5C1947C6-21FB-45C5-9832-C607E0591E2E}" dt="2022-06-18T04:33:29.145" v="1561" actId="478"/>
          <ac:spMkLst>
            <pc:docMk/>
            <pc:sldMk cId="3293923238" sldId="284"/>
            <ac:spMk id="5" creationId="{DA60A083-D888-4796-A4F7-3B6785BD5C94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2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74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5" creationId="{2550AE69-AC86-4188-83E5-A856C4F1DCF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7" creationId="{EC4CA156-2C9D-4F0C-B229-88D8B5E17BC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79" creationId="{D7361ED3-EBE5-4EFC-8DA3-D0CE4BF2F4B1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4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85" creationId="{19A1D830-E73C-47A9-A534-323CEEFF5B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6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08.173" v="1577" actId="26606"/>
          <ac:spMkLst>
            <pc:docMk/>
            <pc:sldMk cId="3293923238" sldId="284"/>
            <ac:spMk id="7187" creationId="{8F69FBEC-4C47-4288-962D-3FC20C79F3F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88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1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1.009" v="1579" actId="26606"/>
          <ac:spMkLst>
            <pc:docMk/>
            <pc:sldMk cId="3293923238" sldId="284"/>
            <ac:spMk id="7192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8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199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1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2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3.504" v="1581" actId="26606"/>
          <ac:spMkLst>
            <pc:docMk/>
            <pc:sldMk cId="3293923238" sldId="284"/>
            <ac:spMk id="7203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08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0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0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4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5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6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6.389" v="1583" actId="26606"/>
          <ac:spMkLst>
            <pc:docMk/>
            <pc:sldMk cId="3293923238" sldId="284"/>
            <ac:spMk id="7217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0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1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2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4" creationId="{FF0965A7-524A-44F1-B044-48411EA4FD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5" creationId="{58EE5433-7B78-4432-965F-8790C3F425B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6" creationId="{8F7AAA96-ECD9-48EA-B942-1172BB519BB0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27.959" v="1585" actId="26606"/>
          <ac:spMkLst>
            <pc:docMk/>
            <pc:sldMk cId="3293923238" sldId="284"/>
            <ac:spMk id="7227" creationId="{248BD5A8-902E-46F3-9C9F-F939987C5E32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2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3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4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8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3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40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4:34:30.111" v="1587" actId="26606"/>
          <ac:spMkLst>
            <pc:docMk/>
            <pc:sldMk cId="3293923238" sldId="284"/>
            <ac:spMk id="7241" creationId="{6B387409-2B98-40F8-A65F-EF7CF989512F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4" creationId="{7049A7D3-684C-4C59-A4B6-7B308A6AD34D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5" creationId="{D7B1087B-C592-40E7-B532-60B453A2FE6A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6" creationId="{14AE7447-E8F8-4A0F-9E3D-94842BFF886E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8" creationId="{FF0965A7-524A-44F1-B044-48411EA4FD85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49" creationId="{58EE5433-7B78-4432-965F-8790C3F425BE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50" creationId="{8F7AAA96-ECD9-48EA-B942-1172BB519BB0}"/>
          </ac:spMkLst>
        </pc:spChg>
        <pc:spChg chg="add">
          <ac:chgData name="Pararajasingam, Pavalaxan (Sri Lanka)" userId="85927cab-f6e5-4528-82db-dafd10c7d3fd" providerId="ADAL" clId="{5C1947C6-21FB-45C5-9832-C607E0591E2E}" dt="2022-06-18T04:34:30.218" v="1588" actId="26606"/>
          <ac:spMkLst>
            <pc:docMk/>
            <pc:sldMk cId="3293923238" sldId="284"/>
            <ac:spMk id="7251" creationId="{248BD5A8-902E-46F3-9C9F-F939987C5E32}"/>
          </ac:spMkLst>
        </pc:spChg>
        <pc:grpChg chg="add del">
          <ac:chgData name="Pararajasingam, Pavalaxan (Sri Lanka)" userId="85927cab-f6e5-4528-82db-dafd10c7d3fd" providerId="ADAL" clId="{5C1947C6-21FB-45C5-9832-C607E0591E2E}" dt="2022-06-18T04:34:21.009" v="1579" actId="26606"/>
          <ac:grpSpMkLst>
            <pc:docMk/>
            <pc:sldMk cId="3293923238" sldId="284"/>
            <ac:grpSpMk id="7176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08.173" v="1577" actId="26606"/>
          <ac:grpSpMkLst>
            <pc:docMk/>
            <pc:sldMk cId="3293923238" sldId="284"/>
            <ac:grpSpMk id="7181" creationId="{85105087-7F16-4C94-837C-C4544511666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08.173" v="1577" actId="26606"/>
          <ac:grpSpMkLst>
            <pc:docMk/>
            <pc:sldMk cId="3293923238" sldId="284"/>
            <ac:grpSpMk id="7189" creationId="{54F6FC82-E588-4DA0-8096-0C3BD54F17B5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1.009" v="1579" actId="26606"/>
          <ac:grpSpMkLst>
            <pc:docMk/>
            <pc:sldMk cId="3293923238" sldId="284"/>
            <ac:grpSpMk id="7193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3.504" v="1581" actId="26606"/>
          <ac:grpSpMkLst>
            <pc:docMk/>
            <pc:sldMk cId="3293923238" sldId="284"/>
            <ac:grpSpMk id="7200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3.504" v="1581" actId="26606"/>
          <ac:grpSpMkLst>
            <pc:docMk/>
            <pc:sldMk cId="3293923238" sldId="284"/>
            <ac:grpSpMk id="7204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6.389" v="1583" actId="26606"/>
          <ac:grpSpMkLst>
            <pc:docMk/>
            <pc:sldMk cId="3293923238" sldId="284"/>
            <ac:grpSpMk id="7211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6.389" v="1583" actId="26606"/>
          <ac:grpSpMkLst>
            <pc:docMk/>
            <pc:sldMk cId="3293923238" sldId="284"/>
            <ac:grpSpMk id="7218" creationId="{C9E5F284-A588-4AE7-A36D-1C93E4FD0241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7.959" v="1585" actId="26606"/>
          <ac:grpSpMkLst>
            <pc:docMk/>
            <pc:sldMk cId="3293923238" sldId="284"/>
            <ac:grpSpMk id="722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27.959" v="1585" actId="26606"/>
          <ac:grpSpMkLst>
            <pc:docMk/>
            <pc:sldMk cId="3293923238" sldId="284"/>
            <ac:grpSpMk id="7228" creationId="{3800B863-FA71-4FFB-9F30-56E95B0D3DF0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30.111" v="1587" actId="26606"/>
          <ac:grpSpMkLst>
            <pc:docMk/>
            <pc:sldMk cId="3293923238" sldId="284"/>
            <ac:grpSpMk id="7235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4:34:30.111" v="1587" actId="26606"/>
          <ac:grpSpMkLst>
            <pc:docMk/>
            <pc:sldMk cId="3293923238" sldId="284"/>
            <ac:grpSpMk id="7242" creationId="{C9E5F284-A588-4AE7-A36D-1C93E4FD0241}"/>
          </ac:grpSpMkLst>
        </pc:grpChg>
        <pc:grpChg chg="add">
          <ac:chgData name="Pararajasingam, Pavalaxan (Sri Lanka)" userId="85927cab-f6e5-4528-82db-dafd10c7d3fd" providerId="ADAL" clId="{5C1947C6-21FB-45C5-9832-C607E0591E2E}" dt="2022-06-18T04:34:30.218" v="1588" actId="26606"/>
          <ac:grpSpMkLst>
            <pc:docMk/>
            <pc:sldMk cId="3293923238" sldId="284"/>
            <ac:grpSpMk id="7247" creationId="{85981F80-69EE-4E2B-82A8-47FDFD7720AC}"/>
          </ac:grpSpMkLst>
        </pc:grpChg>
        <pc:grpChg chg="add">
          <ac:chgData name="Pararajasingam, Pavalaxan (Sri Lanka)" userId="85927cab-f6e5-4528-82db-dafd10c7d3fd" providerId="ADAL" clId="{5C1947C6-21FB-45C5-9832-C607E0591E2E}" dt="2022-06-18T04:34:30.218" v="1588" actId="26606"/>
          <ac:grpSpMkLst>
            <pc:docMk/>
            <pc:sldMk cId="3293923238" sldId="284"/>
            <ac:grpSpMk id="7252" creationId="{3800B863-FA71-4FFB-9F30-56E95B0D3DF0}"/>
          </ac:grpSpMkLst>
        </pc:grpChg>
        <pc:picChg chg="add mod">
          <ac:chgData name="Pararajasingam, Pavalaxan (Sri Lanka)" userId="85927cab-f6e5-4528-82db-dafd10c7d3fd" providerId="ADAL" clId="{5C1947C6-21FB-45C5-9832-C607E0591E2E}" dt="2022-06-18T04:34:30.218" v="1588" actId="26606"/>
          <ac:picMkLst>
            <pc:docMk/>
            <pc:sldMk cId="3293923238" sldId="284"/>
            <ac:picMk id="7170" creationId="{72905699-4967-45F9-9D3B-440839154227}"/>
          </ac:picMkLst>
        </pc:picChg>
      </pc:sldChg>
      <pc:sldChg chg="modSp add mod">
        <pc:chgData name="Pararajasingam, Pavalaxan (Sri Lanka)" userId="85927cab-f6e5-4528-82db-dafd10c7d3fd" providerId="ADAL" clId="{5C1947C6-21FB-45C5-9832-C607E0591E2E}" dt="2022-06-18T04:53:25.194" v="1668" actId="1076"/>
        <pc:sldMkLst>
          <pc:docMk/>
          <pc:sldMk cId="1041004432" sldId="285"/>
        </pc:sldMkLst>
        <pc:spChg chg="mod">
          <ac:chgData name="Pararajasingam, Pavalaxan (Sri Lanka)" userId="85927cab-f6e5-4528-82db-dafd10c7d3fd" providerId="ADAL" clId="{5C1947C6-21FB-45C5-9832-C607E0591E2E}" dt="2022-06-18T04:53:19.022" v="1666" actId="403"/>
          <ac:spMkLst>
            <pc:docMk/>
            <pc:sldMk cId="1041004432" sldId="285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5C1947C6-21FB-45C5-9832-C607E0591E2E}" dt="2022-06-18T04:53:22.601" v="1667" actId="1076"/>
          <ac:spMkLst>
            <pc:docMk/>
            <pc:sldMk cId="1041004432" sldId="285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5C1947C6-21FB-45C5-9832-C607E0591E2E}" dt="2022-06-18T04:53:25.194" v="1668" actId="1076"/>
          <ac:spMkLst>
            <pc:docMk/>
            <pc:sldMk cId="1041004432" sldId="285"/>
            <ac:spMk id="17" creationId="{8D654DD6-DA0C-47D0-A1C0-170402C2E2EE}"/>
          </ac:spMkLst>
        </pc:spChg>
      </pc:sldChg>
      <pc:sldChg chg="delSp add del setBg delDesignElem">
        <pc:chgData name="Pararajasingam, Pavalaxan (Sri Lanka)" userId="85927cab-f6e5-4528-82db-dafd10c7d3fd" providerId="ADAL" clId="{5C1947C6-21FB-45C5-9832-C607E0591E2E}" dt="2022-06-18T04:50:10.108" v="1607" actId="47"/>
        <pc:sldMkLst>
          <pc:docMk/>
          <pc:sldMk cId="3778591478" sldId="285"/>
        </pc:sldMkLst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5" creationId="{4FCA88C2-C73C-4062-A097-8FBCE3090BEA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6" creationId="{83981C21-E132-4402-B31B-D725C1CE77D2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7" creationId="{6A685C77-4E84-486A-9AE5-F3635BE98EFB}"/>
          </ac:spMkLst>
        </pc:spChg>
        <pc:spChg chg="del">
          <ac:chgData name="Pararajasingam, Pavalaxan (Sri Lanka)" userId="85927cab-f6e5-4528-82db-dafd10c7d3fd" providerId="ADAL" clId="{5C1947C6-21FB-45C5-9832-C607E0591E2E}" dt="2022-06-18T04:50:05.176" v="1606"/>
          <ac:spMkLst>
            <pc:docMk/>
            <pc:sldMk cId="3778591478" sldId="285"/>
            <ac:spMk id="9" creationId="{E55C1C3E-5158-47F3-8FD9-14B22C3E6EAD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4:52:13.898" v="1643" actId="1076"/>
        <pc:sldMkLst>
          <pc:docMk/>
          <pc:sldMk cId="3243481646" sldId="286"/>
        </pc:sldMkLst>
        <pc:spChg chg="mod">
          <ac:chgData name="Pararajasingam, Pavalaxan (Sri Lanka)" userId="85927cab-f6e5-4528-82db-dafd10c7d3fd" providerId="ADAL" clId="{5C1947C6-21FB-45C5-9832-C607E0591E2E}" dt="2022-06-18T04:51:30.571" v="1633" actId="20577"/>
          <ac:spMkLst>
            <pc:docMk/>
            <pc:sldMk cId="3243481646" sldId="286"/>
            <ac:spMk id="3" creationId="{AED94CC7-28C9-4B0D-BD41-6FB160FC5518}"/>
          </ac:spMkLst>
        </pc:spChg>
        <pc:spChg chg="mod">
          <ac:chgData name="Pararajasingam, Pavalaxan (Sri Lanka)" userId="85927cab-f6e5-4528-82db-dafd10c7d3fd" providerId="ADAL" clId="{5C1947C6-21FB-45C5-9832-C607E0591E2E}" dt="2022-06-18T04:52:13.898" v="1643" actId="1076"/>
          <ac:spMkLst>
            <pc:docMk/>
            <pc:sldMk cId="3243481646" sldId="286"/>
            <ac:spMk id="15" creationId="{3CE8001E-DC11-44E2-9B71-DD9BE5DCA4D0}"/>
          </ac:spMkLst>
        </pc:spChg>
        <pc:spChg chg="mod">
          <ac:chgData name="Pararajasingam, Pavalaxan (Sri Lanka)" userId="85927cab-f6e5-4528-82db-dafd10c7d3fd" providerId="ADAL" clId="{5C1947C6-21FB-45C5-9832-C607E0591E2E}" dt="2022-06-18T04:52:09.450" v="1642" actId="1076"/>
          <ac:spMkLst>
            <pc:docMk/>
            <pc:sldMk cId="3243481646" sldId="286"/>
            <ac:spMk id="17" creationId="{8D654DD6-DA0C-47D0-A1C0-170402C2E2EE}"/>
          </ac:spMkLst>
        </pc:spChg>
      </pc:sldChg>
      <pc:sldChg chg="addSp delSp modSp add mod ord setBg">
        <pc:chgData name="Pararajasingam, Pavalaxan (Sri Lanka)" userId="85927cab-f6e5-4528-82db-dafd10c7d3fd" providerId="ADAL" clId="{5C1947C6-21FB-45C5-9832-C607E0591E2E}" dt="2022-06-18T05:59:40.778" v="2381" actId="26606"/>
        <pc:sldMkLst>
          <pc:docMk/>
          <pc:sldMk cId="566185591" sldId="287"/>
        </pc:sldMkLst>
        <pc:spChg chg="mo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2" creationId="{C2D5470C-5303-4CBB-B855-B56E21E29D92}"/>
          </ac:spMkLst>
        </pc:spChg>
        <pc:spChg chg="del">
          <ac:chgData name="Pararajasingam, Pavalaxan (Sri Lanka)" userId="85927cab-f6e5-4528-82db-dafd10c7d3fd" providerId="ADAL" clId="{5C1947C6-21FB-45C5-9832-C607E0591E2E}" dt="2022-06-18T05:57:54.710" v="2367" actId="478"/>
          <ac:spMkLst>
            <pc:docMk/>
            <pc:sldMk cId="566185591" sldId="287"/>
            <ac:spMk id="5" creationId="{968A8A4D-23A3-4409-9A5A-40CE01EBCFBF}"/>
          </ac:spMkLst>
        </pc:spChg>
        <pc:spChg chg="mo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6" creationId="{8062AAD9-A0D4-4324-B84E-9FEC18AF2F90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1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3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5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5:59:40.778" v="2381" actId="26606"/>
          <ac:spMkLst>
            <pc:docMk/>
            <pc:sldMk cId="566185591" sldId="287"/>
            <ac:spMk id="17" creationId="{E55C1C3E-5158-47F3-8FD9-14B22C3E6EAD}"/>
          </ac:spMkLst>
        </pc:spChg>
      </pc:sldChg>
      <pc:sldChg chg="add del">
        <pc:chgData name="Pararajasingam, Pavalaxan (Sri Lanka)" userId="85927cab-f6e5-4528-82db-dafd10c7d3fd" providerId="ADAL" clId="{5C1947C6-21FB-45C5-9832-C607E0591E2E}" dt="2022-06-18T05:39:33.883" v="2111"/>
        <pc:sldMkLst>
          <pc:docMk/>
          <pc:sldMk cId="2915408771" sldId="287"/>
        </pc:sldMkLst>
      </pc:sldChg>
      <pc:sldChg chg="delSp add del setBg delDesignElem">
        <pc:chgData name="Pararajasingam, Pavalaxan (Sri Lanka)" userId="85927cab-f6e5-4528-82db-dafd10c7d3fd" providerId="ADAL" clId="{5C1947C6-21FB-45C5-9832-C607E0591E2E}" dt="2022-06-18T05:44:26.829" v="2188" actId="47"/>
        <pc:sldMkLst>
          <pc:docMk/>
          <pc:sldMk cId="2428183757" sldId="288"/>
        </pc:sldMkLst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5:44:09.281" v="2185"/>
          <ac:spMkLst>
            <pc:docMk/>
            <pc:sldMk cId="2428183757" sldId="288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5C1947C6-21FB-45C5-9832-C607E0591E2E}" dt="2022-06-18T05:44:09.281" v="2185"/>
          <ac:grpSpMkLst>
            <pc:docMk/>
            <pc:sldMk cId="2428183757" sldId="288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5:44:09.281" v="2185"/>
          <ac:grpSpMkLst>
            <pc:docMk/>
            <pc:sldMk cId="2428183757" sldId="288"/>
            <ac:grpSpMk id="10265" creationId="{C9E5F284-A588-4AE7-A36D-1C93E4FD0241}"/>
          </ac:grpSpMkLst>
        </pc:grpChg>
        <pc:picChg chg="del">
          <ac:chgData name="Pararajasingam, Pavalaxan (Sri Lanka)" userId="85927cab-f6e5-4528-82db-dafd10c7d3fd" providerId="ADAL" clId="{5C1947C6-21FB-45C5-9832-C607E0591E2E}" dt="2022-06-18T05:44:17.208" v="2186" actId="478"/>
          <ac:picMkLst>
            <pc:docMk/>
            <pc:sldMk cId="2428183757" sldId="288"/>
            <ac:picMk id="10242" creationId="{1A3244BE-A610-494D-962E-5E04B77381DB}"/>
          </ac:picMkLst>
        </pc:picChg>
      </pc:sldChg>
      <pc:sldChg chg="addSp delSp modSp add mod ord">
        <pc:chgData name="Pararajasingam, Pavalaxan (Sri Lanka)" userId="85927cab-f6e5-4528-82db-dafd10c7d3fd" providerId="ADAL" clId="{5C1947C6-21FB-45C5-9832-C607E0591E2E}" dt="2022-06-18T05:59:13.021" v="2378"/>
        <pc:sldMkLst>
          <pc:docMk/>
          <pc:sldMk cId="3287150842" sldId="289"/>
        </pc:sldMkLst>
        <pc:spChg chg="mod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2" creationId="{C2D5470C-5303-4CBB-B855-B56E21E29D92}"/>
          </ac:spMkLst>
        </pc:spChg>
        <pc:spChg chg="add mod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3" creationId="{43BDA545-2B41-43C5-9166-ED2543880DC2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63" creationId="{6B387409-2B98-40F8-A65F-EF7CF989512F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2" creationId="{E009DD9B-5EE2-4C0D-8B2B-351C8C102205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4" creationId="{E720DB99-7745-4E75-9D96-AAB6D55C531E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6" creationId="{D68803C4-E159-4360-B7BB-74205C8F782D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78" creationId="{504B0465-3B07-49BF-BEA7-D81476246293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80" creationId="{49B7FFA5-14CB-4A4F-9BCC-CA3AA5D9D276}"/>
          </ac:spMkLst>
        </pc:spChg>
        <pc:spChg chg="add del">
          <ac:chgData name="Pararajasingam, Pavalaxan (Sri Lanka)" userId="85927cab-f6e5-4528-82db-dafd10c7d3fd" providerId="ADAL" clId="{5C1947C6-21FB-45C5-9832-C607E0591E2E}" dt="2022-06-18T05:47:49.460" v="2319" actId="26606"/>
          <ac:spMkLst>
            <pc:docMk/>
            <pc:sldMk cId="3287150842" sldId="289"/>
            <ac:spMk id="10282" creationId="{04E48745-7512-4EC2-9E20-9092D12150CA}"/>
          </ac:spMkLst>
        </pc:spChg>
        <pc:grpChg chg="add del">
          <ac:chgData name="Pararajasingam, Pavalaxan (Sri Lanka)" userId="85927cab-f6e5-4528-82db-dafd10c7d3fd" providerId="ADAL" clId="{5C1947C6-21FB-45C5-9832-C607E0591E2E}" dt="2022-06-18T05:47:49.460" v="2319" actId="26606"/>
          <ac:grpSpMkLst>
            <pc:docMk/>
            <pc:sldMk cId="3287150842" sldId="289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5:47:49.460" v="2319" actId="26606"/>
          <ac:grpSpMkLst>
            <pc:docMk/>
            <pc:sldMk cId="3287150842" sldId="289"/>
            <ac:grpSpMk id="10265" creationId="{C9E5F284-A588-4AE7-A36D-1C93E4FD0241}"/>
          </ac:grpSpMkLst>
        </pc:grpChg>
        <pc:picChg chg="del">
          <ac:chgData name="Pararajasingam, Pavalaxan (Sri Lanka)" userId="85927cab-f6e5-4528-82db-dafd10c7d3fd" providerId="ADAL" clId="{5C1947C6-21FB-45C5-9832-C607E0591E2E}" dt="2022-06-18T05:44:32.886" v="2189" actId="478"/>
          <ac:picMkLst>
            <pc:docMk/>
            <pc:sldMk cId="3287150842" sldId="289"/>
            <ac:picMk id="10242" creationId="{1A3244BE-A610-494D-962E-5E04B77381DB}"/>
          </ac:picMkLst>
        </pc:picChg>
      </pc:sldChg>
      <pc:sldChg chg="addSp delSp modSp add del mod setBg delDesignElem">
        <pc:chgData name="Pararajasingam, Pavalaxan (Sri Lanka)" userId="85927cab-f6e5-4528-82db-dafd10c7d3fd" providerId="ADAL" clId="{5C1947C6-21FB-45C5-9832-C607E0591E2E}" dt="2022-06-18T05:50:31.525" v="2326" actId="47"/>
        <pc:sldMkLst>
          <pc:docMk/>
          <pc:sldMk cId="1437963251" sldId="290"/>
        </pc:sldMkLst>
        <pc:spChg chg="mo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3" creationId="{43BDA545-2B41-43C5-9166-ED2543880DC2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8" creationId="{4FCA88C2-C73C-4062-A097-8FBCE3090BEA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0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2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5:50:07.270" v="2322" actId="26606"/>
          <ac:spMkLst>
            <pc:docMk/>
            <pc:sldMk cId="1437963251" sldId="290"/>
            <ac:spMk id="14" creationId="{E55C1C3E-5158-47F3-8FD9-14B22C3E6EAD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5:49:49.498" v="2321"/>
          <ac:spMkLst>
            <pc:docMk/>
            <pc:sldMk cId="1437963251" sldId="290"/>
            <ac:spMk id="10263" creationId="{6B387409-2B98-40F8-A65F-EF7CF989512F}"/>
          </ac:spMkLst>
        </pc:spChg>
        <pc:grpChg chg="del">
          <ac:chgData name="Pararajasingam, Pavalaxan (Sri Lanka)" userId="85927cab-f6e5-4528-82db-dafd10c7d3fd" providerId="ADAL" clId="{5C1947C6-21FB-45C5-9832-C607E0591E2E}" dt="2022-06-18T05:49:49.498" v="2321"/>
          <ac:grpSpMkLst>
            <pc:docMk/>
            <pc:sldMk cId="1437963251" sldId="290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5:49:49.498" v="2321"/>
          <ac:grpSpMkLst>
            <pc:docMk/>
            <pc:sldMk cId="1437963251" sldId="290"/>
            <ac:grpSpMk id="10265" creationId="{C9E5F284-A588-4AE7-A36D-1C93E4FD0241}"/>
          </ac:grpSpMkLst>
        </pc:grpChg>
      </pc:sldChg>
      <pc:sldChg chg="addSp modSp add mod ord">
        <pc:chgData name="Pararajasingam, Pavalaxan (Sri Lanka)" userId="85927cab-f6e5-4528-82db-dafd10c7d3fd" providerId="ADAL" clId="{5C1947C6-21FB-45C5-9832-C607E0591E2E}" dt="2022-06-18T06:00:55.674" v="2385" actId="14100"/>
        <pc:sldMkLst>
          <pc:docMk/>
          <pc:sldMk cId="3870967224" sldId="291"/>
        </pc:sldMkLst>
        <pc:spChg chg="mod">
          <ac:chgData name="Pararajasingam, Pavalaxan (Sri Lanka)" userId="85927cab-f6e5-4528-82db-dafd10c7d3fd" providerId="ADAL" clId="{5C1947C6-21FB-45C5-9832-C607E0591E2E}" dt="2022-06-18T05:53:25.601" v="2346"/>
          <ac:spMkLst>
            <pc:docMk/>
            <pc:sldMk cId="3870967224" sldId="291"/>
            <ac:spMk id="3" creationId="{43BDA545-2B41-43C5-9166-ED2543880DC2}"/>
          </ac:spMkLst>
        </pc:spChg>
        <pc:picChg chg="add mod">
          <ac:chgData name="Pararajasingam, Pavalaxan (Sri Lanka)" userId="85927cab-f6e5-4528-82db-dafd10c7d3fd" providerId="ADAL" clId="{5C1947C6-21FB-45C5-9832-C607E0591E2E}" dt="2022-06-18T06:00:55.674" v="2385" actId="14100"/>
          <ac:picMkLst>
            <pc:docMk/>
            <pc:sldMk cId="3870967224" sldId="291"/>
            <ac:picMk id="4" creationId="{63B5FE1E-23FB-499C-8BB5-C8BB969AAA45}"/>
          </ac:picMkLst>
        </pc:picChg>
      </pc:sldChg>
      <pc:sldChg chg="modSp add mod">
        <pc:chgData name="Pararajasingam, Pavalaxan (Sri Lanka)" userId="85927cab-f6e5-4528-82db-dafd10c7d3fd" providerId="ADAL" clId="{5C1947C6-21FB-45C5-9832-C607E0591E2E}" dt="2022-06-18T06:01:15.947" v="2402" actId="20577"/>
        <pc:sldMkLst>
          <pc:docMk/>
          <pc:sldMk cId="192245795" sldId="292"/>
        </pc:sldMkLst>
        <pc:spChg chg="mod">
          <ac:chgData name="Pararajasingam, Pavalaxan (Sri Lanka)" userId="85927cab-f6e5-4528-82db-dafd10c7d3fd" providerId="ADAL" clId="{5C1947C6-21FB-45C5-9832-C607E0591E2E}" dt="2022-06-18T06:01:15.947" v="2402" actId="20577"/>
          <ac:spMkLst>
            <pc:docMk/>
            <pc:sldMk cId="192245795" sldId="292"/>
            <ac:spMk id="3" creationId="{43BDA545-2B41-43C5-9166-ED2543880DC2}"/>
          </ac:spMkLst>
        </pc:sp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6:06:42.181" v="2426" actId="26606"/>
        <pc:sldMkLst>
          <pc:docMk/>
          <pc:sldMk cId="2411554363" sldId="293"/>
        </pc:sldMkLst>
        <pc:spChg chg="mod">
          <ac:chgData name="Pararajasingam, Pavalaxan (Sri Lanka)" userId="85927cab-f6e5-4528-82db-dafd10c7d3fd" providerId="ADAL" clId="{5C1947C6-21FB-45C5-9832-C607E0591E2E}" dt="2022-06-18T06:06:42.181" v="2426" actId="26606"/>
          <ac:spMkLst>
            <pc:docMk/>
            <pc:sldMk cId="2411554363" sldId="293"/>
            <ac:spMk id="2" creationId="{C2D5470C-5303-4CBB-B855-B56E21E29D92}"/>
          </ac:spMkLst>
        </pc:spChg>
        <pc:spChg chg="add del mod">
          <ac:chgData name="Pararajasingam, Pavalaxan (Sri Lanka)" userId="85927cab-f6e5-4528-82db-dafd10c7d3fd" providerId="ADAL" clId="{5C1947C6-21FB-45C5-9832-C607E0591E2E}" dt="2022-06-18T06:06:42.181" v="2426" actId="26606"/>
          <ac:spMkLst>
            <pc:docMk/>
            <pc:sldMk cId="2411554363" sldId="293"/>
            <ac:spMk id="3" creationId="{43BDA545-2B41-43C5-9166-ED2543880DC2}"/>
          </ac:spMkLst>
        </pc:spChg>
        <pc:spChg chg="add del">
          <ac:chgData name="Pararajasingam, Pavalaxan (Sri Lanka)" userId="85927cab-f6e5-4528-82db-dafd10c7d3fd" providerId="ADAL" clId="{5C1947C6-21FB-45C5-9832-C607E0591E2E}" dt="2022-06-18T06:06:17.019" v="2423" actId="26606"/>
          <ac:spMkLst>
            <pc:docMk/>
            <pc:sldMk cId="2411554363" sldId="293"/>
            <ac:spMk id="9" creationId="{BCFFB95F-D901-4937-8084-8A7BAA84FAFB}"/>
          </ac:spMkLst>
        </pc:spChg>
        <pc:spChg chg="add">
          <ac:chgData name="Pararajasingam, Pavalaxan (Sri Lanka)" userId="85927cab-f6e5-4528-82db-dafd10c7d3fd" providerId="ADAL" clId="{5C1947C6-21FB-45C5-9832-C607E0591E2E}" dt="2022-06-18T06:06:42.181" v="2426" actId="26606"/>
          <ac:spMkLst>
            <pc:docMk/>
            <pc:sldMk cId="2411554363" sldId="293"/>
            <ac:spMk id="10" creationId="{4DA90C30-B990-4CCA-B584-40F864DA3A82}"/>
          </ac:spMkLst>
        </pc:spChg>
        <pc:spChg chg="add del">
          <ac:chgData name="Pararajasingam, Pavalaxan (Sri Lanka)" userId="85927cab-f6e5-4528-82db-dafd10c7d3fd" providerId="ADAL" clId="{5C1947C6-21FB-45C5-9832-C607E0591E2E}" dt="2022-06-18T06:06:31.962" v="2425" actId="22"/>
          <ac:spMkLst>
            <pc:docMk/>
            <pc:sldMk cId="2411554363" sldId="293"/>
            <ac:spMk id="24" creationId="{BDBA9244-9C23-4DC1-831B-1FE6B15F75C7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47" creationId="{7049A7D3-684C-4C59-A4B6-7B308A6AD34D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49" creationId="{D7B1087B-C592-40E7-B532-60B453A2FE6A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1" creationId="{14AE7447-E8F8-4A0F-9E3D-94842BFF886E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7" creationId="{0680B5D0-24EC-465A-A0E6-C4DF951E0043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59" creationId="{30BF1B50-A83E-4ED6-A2AA-C943C1F89F85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61" creationId="{1F31E8B2-210B-4B90-83BB-3B180732EF38}"/>
          </ac:spMkLst>
        </pc:spChg>
        <pc:spChg chg="del">
          <ac:chgData name="Pararajasingam, Pavalaxan (Sri Lanka)" userId="85927cab-f6e5-4528-82db-dafd10c7d3fd" providerId="ADAL" clId="{5C1947C6-21FB-45C5-9832-C607E0591E2E}" dt="2022-06-18T06:05:10.472" v="2407"/>
          <ac:spMkLst>
            <pc:docMk/>
            <pc:sldMk cId="2411554363" sldId="293"/>
            <ac:spMk id="10263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6:06:17.019" v="2423" actId="26606"/>
          <ac:grpSpMkLst>
            <pc:docMk/>
            <pc:sldMk cId="2411554363" sldId="293"/>
            <ac:grpSpMk id="11" creationId="{60F473BD-3FD3-4548-A8F5-11D3C9CB88BC}"/>
          </ac:grpSpMkLst>
        </pc:grpChg>
        <pc:grpChg chg="add">
          <ac:chgData name="Pararajasingam, Pavalaxan (Sri Lanka)" userId="85927cab-f6e5-4528-82db-dafd10c7d3fd" providerId="ADAL" clId="{5C1947C6-21FB-45C5-9832-C607E0591E2E}" dt="2022-06-18T06:06:42.181" v="2426" actId="26606"/>
          <ac:grpSpMkLst>
            <pc:docMk/>
            <pc:sldMk cId="2411554363" sldId="293"/>
            <ac:grpSpMk id="12" creationId="{D060B936-2771-48DC-842C-14EE9318E3E2}"/>
          </ac:grpSpMkLst>
        </pc:grpChg>
        <pc:grpChg chg="del">
          <ac:chgData name="Pararajasingam, Pavalaxan (Sri Lanka)" userId="85927cab-f6e5-4528-82db-dafd10c7d3fd" providerId="ADAL" clId="{5C1947C6-21FB-45C5-9832-C607E0591E2E}" dt="2022-06-18T06:05:10.472" v="2407"/>
          <ac:grpSpMkLst>
            <pc:docMk/>
            <pc:sldMk cId="2411554363" sldId="293"/>
            <ac:grpSpMk id="10253" creationId="{85981F80-69EE-4E2B-82A8-47FDFD7720AC}"/>
          </ac:grpSpMkLst>
        </pc:grpChg>
        <pc:grpChg chg="del">
          <ac:chgData name="Pararajasingam, Pavalaxan (Sri Lanka)" userId="85927cab-f6e5-4528-82db-dafd10c7d3fd" providerId="ADAL" clId="{5C1947C6-21FB-45C5-9832-C607E0591E2E}" dt="2022-06-18T06:05:10.472" v="2407"/>
          <ac:grpSpMkLst>
            <pc:docMk/>
            <pc:sldMk cId="2411554363" sldId="293"/>
            <ac:grpSpMk id="10265" creationId="{C9E5F284-A588-4AE7-A36D-1C93E4FD0241}"/>
          </ac:grpSpMkLst>
        </pc:grpChg>
        <pc:graphicFrameChg chg="add del">
          <ac:chgData name="Pararajasingam, Pavalaxan (Sri Lanka)" userId="85927cab-f6e5-4528-82db-dafd10c7d3fd" providerId="ADAL" clId="{5C1947C6-21FB-45C5-9832-C607E0591E2E}" dt="2022-06-18T06:06:17.019" v="2423" actId="26606"/>
          <ac:graphicFrameMkLst>
            <pc:docMk/>
            <pc:sldMk cId="2411554363" sldId="293"/>
            <ac:graphicFrameMk id="5" creationId="{828407FB-5EDE-E2E3-46D1-73FFDFD17B80}"/>
          </ac:graphicFrameMkLst>
        </pc:graphicFrameChg>
        <pc:picChg chg="del">
          <ac:chgData name="Pararajasingam, Pavalaxan (Sri Lanka)" userId="85927cab-f6e5-4528-82db-dafd10c7d3fd" providerId="ADAL" clId="{5C1947C6-21FB-45C5-9832-C607E0591E2E}" dt="2022-06-18T06:05:15.967" v="2408" actId="478"/>
          <ac:picMkLst>
            <pc:docMk/>
            <pc:sldMk cId="2411554363" sldId="293"/>
            <ac:picMk id="4" creationId="{63B5FE1E-23FB-499C-8BB5-C8BB969AAA45}"/>
          </ac:picMkLst>
        </pc:picChg>
        <pc:picChg chg="add">
          <ac:chgData name="Pararajasingam, Pavalaxan (Sri Lanka)" userId="85927cab-f6e5-4528-82db-dafd10c7d3fd" providerId="ADAL" clId="{5C1947C6-21FB-45C5-9832-C607E0591E2E}" dt="2022-06-18T06:06:42.181" v="2426" actId="26606"/>
          <ac:picMkLst>
            <pc:docMk/>
            <pc:sldMk cId="2411554363" sldId="293"/>
            <ac:picMk id="7" creationId="{A7873FA7-4B87-A88F-9E48-2BBE674B8C79}"/>
          </ac:picMkLst>
        </pc:picChg>
      </pc:sldChg>
      <pc:sldChg chg="addSp delSp modSp add mod setBg delDesignElem">
        <pc:chgData name="Pararajasingam, Pavalaxan (Sri Lanka)" userId="85927cab-f6e5-4528-82db-dafd10c7d3fd" providerId="ADAL" clId="{5C1947C6-21FB-45C5-9832-C607E0591E2E}" dt="2022-06-18T06:07:49.823" v="2434" actId="5793"/>
        <pc:sldMkLst>
          <pc:docMk/>
          <pc:sldMk cId="357660032" sldId="294"/>
        </pc:sldMkLst>
        <pc:spChg chg="mod">
          <ac:chgData name="Pararajasingam, Pavalaxan (Sri Lanka)" userId="85927cab-f6e5-4528-82db-dafd10c7d3fd" providerId="ADAL" clId="{5C1947C6-21FB-45C5-9832-C607E0591E2E}" dt="2022-06-18T06:07:47.270" v="2433"/>
          <ac:spMkLst>
            <pc:docMk/>
            <pc:sldMk cId="357660032" sldId="294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07:49.823" v="2434" actId="5793"/>
          <ac:spMkLst>
            <pc:docMk/>
            <pc:sldMk cId="357660032" sldId="294"/>
            <ac:spMk id="3" creationId="{43BDA545-2B41-43C5-9166-ED2543880DC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5" creationId="{83981C21-E132-4402-B31B-D725C1CE77D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6" creationId="{6A685C77-4E84-486A-9AE5-F3635BE98EFB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8" creationId="{4FCA88C2-C73C-4062-A097-8FBCE3090BEA}"/>
          </ac:spMkLst>
        </pc:spChg>
        <pc:spChg chg="del">
          <ac:chgData name="Pararajasingam, Pavalaxan (Sri Lanka)" userId="85927cab-f6e5-4528-82db-dafd10c7d3fd" providerId="ADAL" clId="{5C1947C6-21FB-45C5-9832-C607E0591E2E}" dt="2022-06-18T06:06:48.722" v="2428"/>
          <ac:spMkLst>
            <pc:docMk/>
            <pc:sldMk cId="357660032" sldId="294"/>
            <ac:spMk id="10" creationId="{4DA90C30-B990-4CCA-B584-40F864DA3A82}"/>
          </ac:spMkLst>
        </pc:spChg>
        <pc:spChg chg="add">
          <ac:chgData name="Pararajasingam, Pavalaxan (Sri Lanka)" userId="85927cab-f6e5-4528-82db-dafd10c7d3fd" providerId="ADAL" clId="{5C1947C6-21FB-45C5-9832-C607E0591E2E}" dt="2022-06-18T06:07:28.808" v="2431" actId="26606"/>
          <ac:spMkLst>
            <pc:docMk/>
            <pc:sldMk cId="357660032" sldId="294"/>
            <ac:spMk id="14" creationId="{E55C1C3E-5158-47F3-8FD9-14B22C3E6EAD}"/>
          </ac:spMkLst>
        </pc:spChg>
        <pc:grpChg chg="del">
          <ac:chgData name="Pararajasingam, Pavalaxan (Sri Lanka)" userId="85927cab-f6e5-4528-82db-dafd10c7d3fd" providerId="ADAL" clId="{5C1947C6-21FB-45C5-9832-C607E0591E2E}" dt="2022-06-18T06:06:48.722" v="2428"/>
          <ac:grpSpMkLst>
            <pc:docMk/>
            <pc:sldMk cId="357660032" sldId="294"/>
            <ac:grpSpMk id="12" creationId="{D060B936-2771-48DC-842C-14EE9318E3E2}"/>
          </ac:grpSpMkLst>
        </pc:grpChg>
        <pc:picChg chg="del">
          <ac:chgData name="Pararajasingam, Pavalaxan (Sri Lanka)" userId="85927cab-f6e5-4528-82db-dafd10c7d3fd" providerId="ADAL" clId="{5C1947C6-21FB-45C5-9832-C607E0591E2E}" dt="2022-06-18T06:07:12.654" v="2430" actId="478"/>
          <ac:picMkLst>
            <pc:docMk/>
            <pc:sldMk cId="357660032" sldId="294"/>
            <ac:picMk id="7" creationId="{A7873FA7-4B87-A88F-9E48-2BBE674B8C79}"/>
          </ac:picMkLst>
        </pc:picChg>
      </pc:sldChg>
      <pc:sldChg chg="addSp delSp add del setBg delDesignElem">
        <pc:chgData name="Pararajasingam, Pavalaxan (Sri Lanka)" userId="85927cab-f6e5-4528-82db-dafd10c7d3fd" providerId="ADAL" clId="{5C1947C6-21FB-45C5-9832-C607E0591E2E}" dt="2022-06-18T06:05:20.013" v="2411"/>
        <pc:sldMkLst>
          <pc:docMk/>
          <pc:sldMk cId="728765116" sldId="294"/>
        </pc:sldMkLst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47" creationId="{7049A7D3-684C-4C59-A4B6-7B308A6AD34D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49" creationId="{D7B1087B-C592-40E7-B532-60B453A2FE6A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1" creationId="{14AE7447-E8F8-4A0F-9E3D-94842BFF886E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7" creationId="{0680B5D0-24EC-465A-A0E6-C4DF951E0043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59" creationId="{30BF1B50-A83E-4ED6-A2AA-C943C1F89F85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61" creationId="{1F31E8B2-210B-4B90-83BB-3B180732EF38}"/>
          </ac:spMkLst>
        </pc:spChg>
        <pc:spChg chg="add del">
          <ac:chgData name="Pararajasingam, Pavalaxan (Sri Lanka)" userId="85927cab-f6e5-4528-82db-dafd10c7d3fd" providerId="ADAL" clId="{5C1947C6-21FB-45C5-9832-C607E0591E2E}" dt="2022-06-18T06:05:20.013" v="2411"/>
          <ac:spMkLst>
            <pc:docMk/>
            <pc:sldMk cId="728765116" sldId="294"/>
            <ac:spMk id="10263" creationId="{6B387409-2B98-40F8-A65F-EF7CF989512F}"/>
          </ac:spMkLst>
        </pc:spChg>
        <pc:grpChg chg="add del">
          <ac:chgData name="Pararajasingam, Pavalaxan (Sri Lanka)" userId="85927cab-f6e5-4528-82db-dafd10c7d3fd" providerId="ADAL" clId="{5C1947C6-21FB-45C5-9832-C607E0591E2E}" dt="2022-06-18T06:05:20.013" v="2411"/>
          <ac:grpSpMkLst>
            <pc:docMk/>
            <pc:sldMk cId="728765116" sldId="294"/>
            <ac:grpSpMk id="10253" creationId="{85981F80-69EE-4E2B-82A8-47FDFD7720AC}"/>
          </ac:grpSpMkLst>
        </pc:grpChg>
        <pc:grpChg chg="add del">
          <ac:chgData name="Pararajasingam, Pavalaxan (Sri Lanka)" userId="85927cab-f6e5-4528-82db-dafd10c7d3fd" providerId="ADAL" clId="{5C1947C6-21FB-45C5-9832-C607E0591E2E}" dt="2022-06-18T06:05:20.013" v="2411"/>
          <ac:grpSpMkLst>
            <pc:docMk/>
            <pc:sldMk cId="728765116" sldId="294"/>
            <ac:grpSpMk id="10265" creationId="{C9E5F284-A588-4AE7-A36D-1C93E4FD0241}"/>
          </ac:grpSpMkLst>
        </pc:grpChg>
      </pc:sldChg>
      <pc:sldChg chg="modSp add mod">
        <pc:chgData name="Pararajasingam, Pavalaxan (Sri Lanka)" userId="85927cab-f6e5-4528-82db-dafd10c7d3fd" providerId="ADAL" clId="{5C1947C6-21FB-45C5-9832-C607E0591E2E}" dt="2022-06-18T06:08:38.565" v="2444" actId="12"/>
        <pc:sldMkLst>
          <pc:docMk/>
          <pc:sldMk cId="1257209943" sldId="295"/>
        </pc:sldMkLst>
        <pc:spChg chg="mod">
          <ac:chgData name="Pararajasingam, Pavalaxan (Sri Lanka)" userId="85927cab-f6e5-4528-82db-dafd10c7d3fd" providerId="ADAL" clId="{5C1947C6-21FB-45C5-9832-C607E0591E2E}" dt="2022-06-18T06:08:38.565" v="2444" actId="12"/>
          <ac:spMkLst>
            <pc:docMk/>
            <pc:sldMk cId="1257209943" sldId="295"/>
            <ac:spMk id="3" creationId="{43BDA545-2B41-43C5-9166-ED2543880DC2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6:09:20.122" v="2451"/>
        <pc:sldMkLst>
          <pc:docMk/>
          <pc:sldMk cId="1439042004" sldId="296"/>
        </pc:sldMkLst>
        <pc:spChg chg="mod">
          <ac:chgData name="Pararajasingam, Pavalaxan (Sri Lanka)" userId="85927cab-f6e5-4528-82db-dafd10c7d3fd" providerId="ADAL" clId="{5C1947C6-21FB-45C5-9832-C607E0591E2E}" dt="2022-06-18T06:08:58.549" v="2448" actId="14100"/>
          <ac:spMkLst>
            <pc:docMk/>
            <pc:sldMk cId="1439042004" sldId="296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09:20.122" v="2451"/>
          <ac:spMkLst>
            <pc:docMk/>
            <pc:sldMk cId="1439042004" sldId="296"/>
            <ac:spMk id="3" creationId="{43BDA545-2B41-43C5-9166-ED2543880DC2}"/>
          </ac:spMkLst>
        </pc:spChg>
      </pc:sldChg>
      <pc:sldChg chg="modSp add mod">
        <pc:chgData name="Pararajasingam, Pavalaxan (Sri Lanka)" userId="85927cab-f6e5-4528-82db-dafd10c7d3fd" providerId="ADAL" clId="{5C1947C6-21FB-45C5-9832-C607E0591E2E}" dt="2022-06-18T06:10:02.437" v="2458" actId="27636"/>
        <pc:sldMkLst>
          <pc:docMk/>
          <pc:sldMk cId="250689566" sldId="297"/>
        </pc:sldMkLst>
        <pc:spChg chg="mod">
          <ac:chgData name="Pararajasingam, Pavalaxan (Sri Lanka)" userId="85927cab-f6e5-4528-82db-dafd10c7d3fd" providerId="ADAL" clId="{5C1947C6-21FB-45C5-9832-C607E0591E2E}" dt="2022-06-18T06:09:43.373" v="2453"/>
          <ac:spMkLst>
            <pc:docMk/>
            <pc:sldMk cId="250689566" sldId="297"/>
            <ac:spMk id="2" creationId="{C2D5470C-5303-4CBB-B855-B56E21E29D92}"/>
          </ac:spMkLst>
        </pc:spChg>
        <pc:spChg chg="mod">
          <ac:chgData name="Pararajasingam, Pavalaxan (Sri Lanka)" userId="85927cab-f6e5-4528-82db-dafd10c7d3fd" providerId="ADAL" clId="{5C1947C6-21FB-45C5-9832-C607E0591E2E}" dt="2022-06-18T06:10:02.437" v="2458" actId="27636"/>
          <ac:spMkLst>
            <pc:docMk/>
            <pc:sldMk cId="250689566" sldId="297"/>
            <ac:spMk id="3" creationId="{43BDA545-2B41-43C5-9166-ED2543880D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DF55-0A52-BE25-5F43-DAAD8129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4D57-20D2-7538-52F5-F298C8076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BB4B-F8C5-4C90-88FF-2F942596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8C0-7AA0-236E-C15C-456C9AB0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36B5-823B-18B6-E466-D414AE33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FB10-8DC4-BBA9-0D95-BDD9245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9277-153F-222C-757D-7005DB83C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D7C48-E13F-6194-E5F3-586F4CEC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588E-47AB-5BD0-7677-734C4418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22C9-CFDB-A1D1-98D7-D2C6359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4D878-BBEE-B59A-E76B-A0729A742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D529-05E1-9033-955E-234F87A8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679B-06D7-A461-7246-45B1DBA3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C33F-C1E2-5A0B-B198-AD105581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8F0B-D0BC-128C-45B2-425A7669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FA5E-6BE7-3F91-0893-CD4787F3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4C7-CB73-1B11-F4D6-E5B4C589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FB-F33E-7898-3AE7-C437CD74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F953-F483-2496-14B8-EA8ED2F3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4E0D-EF5A-B851-6D76-7BD02A05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0131-6357-7D68-DE55-F463C361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7B59-D435-8BF2-E333-7EDEBCC2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823E-7FF7-904C-13BE-DCC15ACE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1D1C-E907-EF2F-DFE1-2A85FE2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4EAC-88B1-9FB8-BC3F-C190263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E2A4-27A2-FC72-AC2B-05CE2B53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7AF7-E809-6776-85D5-8DC8C18D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80AD0-6251-BC66-B295-B00BDFD6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12C1-5246-0B76-406E-1C0A0F34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47A1-0924-5EE4-C69B-2C759D25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B85C-AAC2-4220-D92B-49468AE8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5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0BD-C224-7ACA-3638-0E5BAE37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F506-BB33-649F-E598-ACCF4B74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BA08-9F93-E7A3-D5D6-B5A08BF2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49C39-7A8C-C479-923B-0F9FE6C5F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E7511-53D5-5955-BEBD-A3A8479C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F77C0-CC35-E71A-8865-F111E75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EBBCC-38A1-5158-93EA-4F3465C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36E05-5EF1-E452-B9D4-0FC63CC5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2D6-830B-B8AD-B19C-C2CF7B4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471E9-A8FA-0575-BF57-420E1E2A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87287-DB44-97A3-70FD-8DE7206B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B63A9-E593-CB29-517D-64909BA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ABE59-4896-9B7F-D271-3CDEAC60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0F611-2229-A2E7-2D4C-CF3CA49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B795-4B23-864D-AF33-34C0069B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853F-88BE-E063-84D8-5FB78358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D3C9-7450-1328-7067-49CF7B39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BFA3E-09C1-8AF0-3078-47572EB0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58F6-EE18-9E78-CCAA-75D13CF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A83FF-813B-E6DD-0BC0-A0E08333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98882-7716-C026-2CB6-41919803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E4E2-5227-E5F8-69AC-4DED5C02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83A06-F29D-C75C-C7A2-58F05DB0C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9442-5D13-2C44-AF0D-D3D60B6D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3179-EB6A-34CB-9375-EB61CAB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0500-E968-0758-97B7-6ECF026F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047D-B49C-3A80-D921-88256B75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379A8-BB6D-783B-FE0E-5788EC0F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DC02-1345-8CFE-8BB2-3C13BB47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A182-2A9F-6AEB-139B-4C400E7C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8BE62-5C2E-4CAA-833A-B0CDEA0366F8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757B-7612-DA15-DEF1-C983B4E9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D0E7-14D0-E37F-AB43-586F631CF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F8E3A-506D-4DD2-B83F-9BD6F7811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F87-956E-42D1-A36B-B09F34A2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GB" sz="4800" b="1" dirty="0"/>
              <a:t>Fundamentals of </a:t>
            </a:r>
            <a:r>
              <a:rPr lang="en-GB" b="1" dirty="0"/>
              <a:t>Business</a:t>
            </a:r>
            <a:br>
              <a:rPr lang="en-GB" dirty="0"/>
            </a:b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Lesson 4:Vision, Mission, Goals &amp; Objectives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B952-1A84-4425-AC43-F276FF70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75" y="5410879"/>
            <a:ext cx="7891272" cy="803653"/>
          </a:xfrm>
        </p:spPr>
        <p:txBody>
          <a:bodyPr>
            <a:noAutofit/>
          </a:bodyPr>
          <a:lstStyle/>
          <a:p>
            <a:pPr algn="r"/>
            <a:r>
              <a:rPr lang="en-GB" sz="2000" i="1" dirty="0">
                <a:solidFill>
                  <a:srgbClr val="C00000"/>
                </a:solidFill>
              </a:rPr>
              <a:t>Instructor: P </a:t>
            </a:r>
            <a:r>
              <a:rPr lang="en-GB" sz="2000" i="1" dirty="0" err="1">
                <a:solidFill>
                  <a:srgbClr val="C00000"/>
                </a:solidFill>
              </a:rPr>
              <a:t>Pavalaxan</a:t>
            </a:r>
            <a:endParaRPr lang="en-GB" sz="2000" i="1" dirty="0">
              <a:solidFill>
                <a:srgbClr val="C00000"/>
              </a:solidFill>
            </a:endParaRPr>
          </a:p>
          <a:p>
            <a:pPr algn="r"/>
            <a:r>
              <a:rPr lang="en-GB" sz="2000" i="1" dirty="0">
                <a:solidFill>
                  <a:srgbClr val="C00000"/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18491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Planning: process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14AEB044-FA07-4CD3-AE41-C42484945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206F3D-0CFF-499A-BA95-4F602B09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15" y="2093976"/>
            <a:ext cx="534948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Organising: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181264"/>
            <a:ext cx="9947706" cy="3851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Henry Fayol, “To organize a business is to provide it with everything useful or its functioning i.e. raw material, tools, capital and personnel’s”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the process of bringing together physical, financial and human resources and developing productive relationship amongst them for achievement of organizational goals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involves determining &amp; providing human and non-human resources to the organizational structure.</a:t>
            </a:r>
          </a:p>
        </p:txBody>
      </p:sp>
    </p:spTree>
    <p:extLst>
      <p:ext uri="{BB962C8B-B14F-4D97-AF65-F5344CB8AC3E}">
        <p14:creationId xmlns:p14="http://schemas.microsoft.com/office/powerpoint/2010/main" val="199155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Organising: Process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7DA0C7-4DC3-4443-8B42-1AF2D386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992395"/>
            <a:ext cx="9857501" cy="32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Staffing: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181264"/>
            <a:ext cx="9947706" cy="3851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Kootz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GB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O’Donell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“Managerial function of staffing involves manning the organization structure through proper and effective selection, appraisal &amp; development of personnel to fill the roles designed un the structure”.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the function of manning the organization structure and keeping it manned.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purpose o staffing is to place right person on right job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&amp; Development.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Remuneration.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Performance Appraisal.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Promotions &amp; Transfer.</a:t>
            </a:r>
          </a:p>
        </p:txBody>
      </p:sp>
    </p:spTree>
    <p:extLst>
      <p:ext uri="{BB962C8B-B14F-4D97-AF65-F5344CB8AC3E}">
        <p14:creationId xmlns:p14="http://schemas.microsoft.com/office/powerpoint/2010/main" val="393227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Staffing: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5955603"/>
            <a:ext cx="9589274" cy="541299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GB" b="1" i="1" dirty="0">
                <a:solidFill>
                  <a:srgbClr val="002060"/>
                </a:solidFill>
                <a:latin typeface="Euphemia" panose="020B0604020202020204" pitchFamily="34" charset="0"/>
                <a:cs typeface="Calibri" panose="020F0502020204030204" pitchFamily="34" charset="0"/>
              </a:rPr>
              <a:t>Promotions &amp; Transfer &lt; Performance Appraisal &lt; Remuneration</a:t>
            </a:r>
          </a:p>
        </p:txBody>
      </p:sp>
      <p:pic>
        <p:nvPicPr>
          <p:cNvPr id="3074" name="Picture 2" descr="Diagram of staffing process | Stock image | Colourbox">
            <a:extLst>
              <a:ext uri="{FF2B5EF4-FFF2-40B4-BE49-F238E27FC236}">
                <a16:creationId xmlns:a16="http://schemas.microsoft.com/office/drawing/2014/main" id="{CAD32235-059E-40A3-8454-4E50BD571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9" r="21778" b="55777"/>
          <a:stretch/>
        </p:blipFill>
        <p:spPr bwMode="auto">
          <a:xfrm>
            <a:off x="751923" y="1682777"/>
            <a:ext cx="9718854" cy="26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agram of staffing process | Stock image | Colourbox">
            <a:extLst>
              <a:ext uri="{FF2B5EF4-FFF2-40B4-BE49-F238E27FC236}">
                <a16:creationId xmlns:a16="http://schemas.microsoft.com/office/drawing/2014/main" id="{D76A304E-B3A8-4EA1-80D2-C7272774D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6" t="27643" r="1814" b="59868"/>
          <a:stretch/>
        </p:blipFill>
        <p:spPr bwMode="auto">
          <a:xfrm>
            <a:off x="8762077" y="4866269"/>
            <a:ext cx="1708699" cy="1019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F763549-7815-46CE-9C3A-27AC7A3D7740}"/>
              </a:ext>
            </a:extLst>
          </p:cNvPr>
          <p:cNvSpPr/>
          <p:nvPr/>
        </p:nvSpPr>
        <p:spPr>
          <a:xfrm>
            <a:off x="9311357" y="4306873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0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Directing/Leading: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181264"/>
            <a:ext cx="9947706" cy="2801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management function that involves the manger’s efforts to stimulate high performance by employees.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Leading involves influencing others through direction, inspiration, and motivation toward the attainment of organizational objectives.</a:t>
            </a:r>
          </a:p>
        </p:txBody>
      </p:sp>
    </p:spTree>
    <p:extLst>
      <p:ext uri="{BB962C8B-B14F-4D97-AF65-F5344CB8AC3E}">
        <p14:creationId xmlns:p14="http://schemas.microsoft.com/office/powerpoint/2010/main" val="34689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Directing: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093976"/>
            <a:ext cx="9947706" cy="42857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Supervision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implies overseeing the work of subordinates by their superiors. It is the act of watching &amp; directing work &amp; workers.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means inspiring, stimulating or encouraging the sub-ordinates with zeal to work. Positive, negative, monetary, non-monetary incentives may be used for this purpose.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Leadership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may be defined as a process by which manager guides and influences the work of subordinates in desired direction.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is the process of passing information, experience, opinion etc from one person to another. It is a bridge of understanding.</a:t>
            </a:r>
          </a:p>
          <a:p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2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181264"/>
            <a:ext cx="9947706" cy="3851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Haimann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“Controlling is the process of checking whether or not proper progress is being made towards the objectives and goals and acting if necessary, to correct any deviation”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Koontz &amp; </a:t>
            </a:r>
            <a:r>
              <a:rPr lang="en-GB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O’Donell</a:t>
            </a: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“Controlling is the measurement &amp; correction of performance activities of subordinates in order to make sure that the enterprise objectives and plans desired to obtain them as being accomplished”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7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04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Controlling: Process</a:t>
            </a:r>
          </a:p>
        </p:txBody>
      </p:sp>
      <p:pic>
        <p:nvPicPr>
          <p:cNvPr id="4102" name="Picture 6" descr="Controlling Process - AcqNotes">
            <a:extLst>
              <a:ext uri="{FF2B5EF4-FFF2-40B4-BE49-F238E27FC236}">
                <a16:creationId xmlns:a16="http://schemas.microsoft.com/office/drawing/2014/main" id="{631D092E-03AC-45A1-B9C1-34A06CE5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4" y="2319643"/>
            <a:ext cx="10808871" cy="33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5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Process of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15BD79-A7B8-4759-B607-D8331A56A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812" y="1669133"/>
            <a:ext cx="10058401" cy="4778478"/>
          </a:xfrm>
        </p:spPr>
      </p:pic>
    </p:spTree>
    <p:extLst>
      <p:ext uri="{BB962C8B-B14F-4D97-AF65-F5344CB8AC3E}">
        <p14:creationId xmlns:p14="http://schemas.microsoft.com/office/powerpoint/2010/main" val="14127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61070" cy="1609344"/>
          </a:xfrm>
        </p:spPr>
        <p:txBody>
          <a:bodyPr>
            <a:normAutofit/>
          </a:bodyPr>
          <a:lstStyle/>
          <a:p>
            <a:r>
              <a:rPr lang="en-GB" sz="48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Management – Definitions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Effectiveness and efficiency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Managerial Functions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Process of management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Administration and Management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9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Administration and Management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C0029D-B867-49C4-BBD1-1BF92469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GB" b="0" i="0" u="none" strike="noStrike" kern="1200" baseline="0">
                <a:latin typeface="Calibri" panose="020F0502020204030204" pitchFamily="34" charset="0"/>
                <a:cs typeface="Calibri" panose="020F0502020204030204" pitchFamily="34" charset="0"/>
              </a:rPr>
              <a:t>Management is an art of getting things done through others by directing their efforts towards achievement of predetermined goals.</a:t>
            </a:r>
          </a:p>
          <a:p>
            <a:r>
              <a:rPr lang="en-GB" b="0" i="0" u="none" strike="noStrike" baseline="0">
                <a:latin typeface="Calibri" panose="020F0502020204030204" pitchFamily="34" charset="0"/>
                <a:cs typeface="Calibri" panose="020F0502020204030204" pitchFamily="34" charset="0"/>
              </a:rPr>
              <a:t>Administration is concerned with formulation of broad objectives, plans &amp; policies.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339E2-AC12-4FF6-8E08-A1D70619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080" y="2990088"/>
            <a:ext cx="4773168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3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Administration and Management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7816DD-BA00-44D0-ADEC-D50332B1E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75414"/>
              </p:ext>
            </p:extLst>
          </p:nvPr>
        </p:nvGraphicFramePr>
        <p:xfrm>
          <a:off x="1063752" y="2187162"/>
          <a:ext cx="10058397" cy="404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18">
                  <a:extLst>
                    <a:ext uri="{9D8B030D-6E8A-4147-A177-3AD203B41FA5}">
                      <a16:colId xmlns:a16="http://schemas.microsoft.com/office/drawing/2014/main" val="3246204016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855501517"/>
                    </a:ext>
                  </a:extLst>
                </a:gridCol>
                <a:gridCol w="4231019">
                  <a:extLst>
                    <a:ext uri="{9D8B030D-6E8A-4147-A177-3AD203B41FA5}">
                      <a16:colId xmlns:a16="http://schemas.microsoft.com/office/drawing/2014/main" val="4249163130"/>
                    </a:ext>
                  </a:extLst>
                </a:gridCol>
              </a:tblGrid>
              <a:tr h="453179">
                <a:tc>
                  <a:txBody>
                    <a:bodyPr/>
                    <a:lstStyle/>
                    <a:p>
                      <a:r>
                        <a:rPr lang="en-GB" dirty="0"/>
                        <a:t>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18146"/>
                  </a:ext>
                </a:extLst>
              </a:tr>
              <a:tr h="782199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is an executing function.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Administration is a decision-making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420"/>
                  </a:ext>
                </a:extLst>
              </a:tr>
              <a:tr h="782199">
                <a:tc>
                  <a:txBody>
                    <a:bodyPr/>
                    <a:lstStyle/>
                    <a:p>
                      <a:r>
                        <a:rPr lang="en-GB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Management decides who and How it should be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administration decides what is to</a:t>
                      </a:r>
                    </a:p>
                    <a:p>
                      <a:r>
                        <a:rPr lang="en-GB" dirty="0"/>
                        <a:t>be done &amp; when it is to be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95534"/>
                  </a:ext>
                </a:extLst>
              </a:tr>
              <a:tr h="1117426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Management is a doing function because</a:t>
                      </a:r>
                    </a:p>
                    <a:p>
                      <a:r>
                        <a:rPr lang="en-GB" dirty="0"/>
                        <a:t>managers get work done under their</a:t>
                      </a:r>
                    </a:p>
                    <a:p>
                      <a:r>
                        <a:rPr lang="en-GB" dirty="0"/>
                        <a:t>supervision.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Administration is a thinking</a:t>
                      </a:r>
                    </a:p>
                    <a:p>
                      <a:r>
                        <a:rPr lang="en-GB" dirty="0"/>
                        <a:t>function because plans &amp; policies</a:t>
                      </a:r>
                    </a:p>
                    <a:p>
                      <a:r>
                        <a:rPr lang="en-GB" dirty="0"/>
                        <a:t>are determined under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5676"/>
                  </a:ext>
                </a:extLst>
              </a:tr>
              <a:tr h="453179">
                <a:tc>
                  <a:txBody>
                    <a:bodyPr/>
                    <a:lstStyle/>
                    <a:p>
                      <a:r>
                        <a:rPr lang="en-GB" dirty="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 and Human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Conceptual and Human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74770"/>
                  </a:ext>
                </a:extLst>
              </a:tr>
              <a:tr h="453179">
                <a:tc>
                  <a:txBody>
                    <a:bodyPr/>
                    <a:lstStyle/>
                    <a:p>
                      <a:r>
                        <a:rPr lang="en-GB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Middle &amp; lower level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level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1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What is Management </a:t>
            </a:r>
          </a:p>
        </p:txBody>
      </p:sp>
      <p:pic>
        <p:nvPicPr>
          <p:cNvPr id="2050" name="Picture 2" descr="What is Management? [Have a complete overview on it]">
            <a:extLst>
              <a:ext uri="{FF2B5EF4-FFF2-40B4-BE49-F238E27FC236}">
                <a16:creationId xmlns:a16="http://schemas.microsoft.com/office/drawing/2014/main" id="{A6D8AC14-465A-4008-BE3E-FB1FA7E4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r="10193" b="12045"/>
          <a:stretch/>
        </p:blipFill>
        <p:spPr bwMode="auto">
          <a:xfrm>
            <a:off x="633999" y="1110313"/>
            <a:ext cx="6882269" cy="46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2AAD9-A0D4-4324-B84E-9FEC18AF2F90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/>
              <a:t>Management is the process of getting things done, </a:t>
            </a:r>
            <a:r>
              <a:rPr lang="en-US" sz="1600" b="1" dirty="0"/>
              <a:t>effectively</a:t>
            </a:r>
            <a:r>
              <a:rPr lang="en-US" sz="1600" dirty="0"/>
              <a:t> and </a:t>
            </a:r>
            <a:r>
              <a:rPr lang="en-US" sz="1600" b="1" dirty="0"/>
              <a:t>efficiently</a:t>
            </a:r>
            <a:r>
              <a:rPr lang="en-US" sz="1600" dirty="0"/>
              <a:t>, through and with other people</a:t>
            </a:r>
          </a:p>
        </p:txBody>
      </p:sp>
    </p:spTree>
    <p:extLst>
      <p:ext uri="{BB962C8B-B14F-4D97-AF65-F5344CB8AC3E}">
        <p14:creationId xmlns:p14="http://schemas.microsoft.com/office/powerpoint/2010/main" val="21856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What is Management </a:t>
            </a:r>
          </a:p>
        </p:txBody>
      </p:sp>
      <p:pic>
        <p:nvPicPr>
          <p:cNvPr id="3074" name="Picture 2" descr="What is Effectiveness Versus Efficiency According to Process Excellence?">
            <a:extLst>
              <a:ext uri="{FF2B5EF4-FFF2-40B4-BE49-F238E27FC236}">
                <a16:creationId xmlns:a16="http://schemas.microsoft.com/office/drawing/2014/main" id="{C34A5353-2FFD-448D-A1A0-970CEDDD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031" y="640080"/>
            <a:ext cx="6368205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2AAD9-A0D4-4324-B84E-9FEC18AF2F90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/>
              <a:t>Effectiveness</a:t>
            </a:r>
            <a:r>
              <a:rPr lang="en-US" sz="1600" dirty="0"/>
              <a:t> means doing the right things; Goal Attainment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/>
              <a:t>Efficiency </a:t>
            </a:r>
            <a:r>
              <a:rPr lang="en-US" sz="1600" dirty="0"/>
              <a:t>means</a:t>
            </a:r>
            <a:r>
              <a:rPr lang="en-US" sz="1600" b="1" dirty="0"/>
              <a:t> </a:t>
            </a:r>
            <a:r>
              <a:rPr lang="en-US" sz="1600" dirty="0"/>
              <a:t>doing things correctly; refers to the relationship between inputs and outputs; Seeks to </a:t>
            </a:r>
            <a:r>
              <a:rPr lang="en-US" sz="1600" dirty="0" err="1"/>
              <a:t>minimise</a:t>
            </a:r>
            <a:r>
              <a:rPr lang="en-US" sz="1600" dirty="0"/>
              <a:t> the resource and cost. </a:t>
            </a:r>
          </a:p>
        </p:txBody>
      </p:sp>
    </p:spTree>
    <p:extLst>
      <p:ext uri="{BB962C8B-B14F-4D97-AF65-F5344CB8AC3E}">
        <p14:creationId xmlns:p14="http://schemas.microsoft.com/office/powerpoint/2010/main" val="14096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Definition of Management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GB" dirty="0"/>
              <a:t>F.W. Taylor - “Management is an art of knowing what is to be done and selling that it is done in the best possible manner.”</a:t>
            </a:r>
          </a:p>
          <a:p>
            <a:pPr fontAlgn="base"/>
            <a:r>
              <a:rPr lang="en-GB" dirty="0"/>
              <a:t> Mary Parker Follet -“Management is the art of getting of things through people.”</a:t>
            </a:r>
          </a:p>
          <a:p>
            <a:pPr fontAlgn="base"/>
            <a:r>
              <a:rPr lang="en-GB" dirty="0"/>
              <a:t>Harold Koontz - “Management is art of getting things done through and with the people in formally organised groups”.</a:t>
            </a:r>
          </a:p>
          <a:p>
            <a:pPr fontAlgn="base"/>
            <a:r>
              <a:rPr lang="en-GB" dirty="0"/>
              <a:t>Henry Fayol - Management is “To manage is to forecast and to plan, to organise, to command, to co-ordinate and to control.”</a:t>
            </a:r>
          </a:p>
          <a:p>
            <a:pPr fontAlgn="base"/>
            <a:r>
              <a:rPr lang="en-GB" dirty="0"/>
              <a:t>George R Terry- “Management is a distinct process consisting of planning, organising, actuating and controlling performance to determine and accomplish the objectives by use of people and resources”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2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GB" b="0" i="0" u="none" strike="noStrike" baseline="0" dirty="0">
                <a:solidFill>
                  <a:srgbClr val="000000"/>
                </a:solidFill>
              </a:rPr>
              <a:t>Management is not just getting things done through others. It is getting things done through others by satisfying their needs and providing them with the opportunities for growth and advancement.</a:t>
            </a:r>
          </a:p>
          <a:p>
            <a:pPr fontAlgn="base"/>
            <a:r>
              <a:rPr lang="en-GB" b="0" i="0" u="none" strike="noStrike" baseline="0" dirty="0">
                <a:solidFill>
                  <a:srgbClr val="000000"/>
                </a:solidFill>
              </a:rPr>
              <a:t>It is the process for the utilisation of minimum input for the production of maximum output</a:t>
            </a:r>
          </a:p>
          <a:p>
            <a:pPr fontAlgn="base"/>
            <a:r>
              <a:rPr lang="en-GB" dirty="0"/>
              <a:t>Management is defined in terms of functions undertaken by the manager to achieve organisational goals. </a:t>
            </a:r>
          </a:p>
          <a:p>
            <a:pPr fontAlgn="base"/>
            <a:r>
              <a:rPr lang="en-GB" dirty="0"/>
              <a:t>Management is the systematic way of doing things. </a:t>
            </a:r>
          </a:p>
          <a:p>
            <a:pPr marL="0" indent="0" fontAlgn="base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11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Importance of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613" y="1989108"/>
            <a:ext cx="10058400" cy="3851787"/>
          </a:xfrm>
        </p:spPr>
        <p:txBody>
          <a:bodyPr>
            <a:noAutofit/>
          </a:bodyPr>
          <a:lstStyle/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Achievements of group goals </a:t>
            </a: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Optimum utilization of resources</a:t>
            </a:r>
            <a:endParaRPr lang="en-GB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Minimisation of cost and Higher profits</a:t>
            </a: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Change and growth</a:t>
            </a: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Provide innovation</a:t>
            </a:r>
            <a:endParaRPr lang="en-GB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Effective functioning of business</a:t>
            </a: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Social benefits</a:t>
            </a: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Sound organization structure</a:t>
            </a:r>
            <a:endParaRPr lang="en-GB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3"/>
            <a:r>
              <a:rPr lang="en-GB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tool for personality development </a:t>
            </a:r>
          </a:p>
          <a:p>
            <a:pPr lvl="3"/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Useful for developing countries</a:t>
            </a:r>
          </a:p>
          <a:p>
            <a:pPr marL="274320" lvl="1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5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Five Functions of Management - HubPages">
            <a:extLst>
              <a:ext uri="{FF2B5EF4-FFF2-40B4-BE49-F238E27FC236}">
                <a16:creationId xmlns:a16="http://schemas.microsoft.com/office/drawing/2014/main" id="{976DBCE0-B99A-4AEC-9534-733539917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r="3265" b="1"/>
          <a:stretch/>
        </p:blipFill>
        <p:spPr bwMode="auto">
          <a:xfrm>
            <a:off x="633999" y="1054100"/>
            <a:ext cx="5462001" cy="43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025" y="1054100"/>
            <a:ext cx="5032375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Managerial Functions</a:t>
            </a:r>
          </a:p>
        </p:txBody>
      </p:sp>
    </p:spTree>
    <p:extLst>
      <p:ext uri="{BB962C8B-B14F-4D97-AF65-F5344CB8AC3E}">
        <p14:creationId xmlns:p14="http://schemas.microsoft.com/office/powerpoint/2010/main" val="8728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470C-5303-4CBB-B855-B56E21E2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4CC7-28C9-4B0D-BD41-6FB160FC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42" y="2181264"/>
            <a:ext cx="9947706" cy="3851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KOONTZ, “Planning is deciding in advance - what to do, when to do &amp; how to do. It bridges the gap from where we are &amp; where we want to be”.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the basic function of management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determination of courses of action to achieve desired goals.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systematic thinking about ways &amp; means for accomplishment of pre-determined goals.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necessary to ensure proper utilization of human &amp; non-human resources.</a:t>
            </a:r>
          </a:p>
        </p:txBody>
      </p:sp>
    </p:spTree>
    <p:extLst>
      <p:ext uri="{BB962C8B-B14F-4D97-AF65-F5344CB8AC3E}">
        <p14:creationId xmlns:p14="http://schemas.microsoft.com/office/powerpoint/2010/main" val="36310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933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Euphemia</vt:lpstr>
      <vt:lpstr>Wingdings</vt:lpstr>
      <vt:lpstr>Office Theme</vt:lpstr>
      <vt:lpstr>Fundamentals of Business Lesson 4:Vision, Mission, Goals &amp; Objectives</vt:lpstr>
      <vt:lpstr>Learning objectives</vt:lpstr>
      <vt:lpstr>What is Management </vt:lpstr>
      <vt:lpstr>What is Management </vt:lpstr>
      <vt:lpstr>Definition of Management</vt:lpstr>
      <vt:lpstr>Definition of Management</vt:lpstr>
      <vt:lpstr>Importance of Management</vt:lpstr>
      <vt:lpstr>Managerial Functions</vt:lpstr>
      <vt:lpstr>Planning: Definition</vt:lpstr>
      <vt:lpstr>Planning: process</vt:lpstr>
      <vt:lpstr>Organising: Definition</vt:lpstr>
      <vt:lpstr>Organising: Process</vt:lpstr>
      <vt:lpstr>Staffing: Definition</vt:lpstr>
      <vt:lpstr>Staffing: Process</vt:lpstr>
      <vt:lpstr>Directing/Leading: Definition</vt:lpstr>
      <vt:lpstr>Directing: Elements</vt:lpstr>
      <vt:lpstr>Controlling: Definition</vt:lpstr>
      <vt:lpstr>Controlling: Process</vt:lpstr>
      <vt:lpstr>Process of Management</vt:lpstr>
      <vt:lpstr>Administration and Management</vt:lpstr>
      <vt:lpstr>Administration and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</dc:title>
  <dc:creator>Pararajasingam, Pavalaxan (Sri Lanka)</dc:creator>
  <cp:lastModifiedBy>Pararajasingam, Pavalaxan (Sri Lanka)</cp:lastModifiedBy>
  <cp:revision>3</cp:revision>
  <dcterms:created xsi:type="dcterms:W3CDTF">2022-06-17T04:12:40Z</dcterms:created>
  <dcterms:modified xsi:type="dcterms:W3CDTF">2024-05-20T03:34:52Z</dcterms:modified>
</cp:coreProperties>
</file>