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CFB1-885C-CD9F-290B-71489EBE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8FC9E-8159-5D5C-6385-B51017E2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E8A46-431C-2C7F-3986-87CF3380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A816-29A0-9142-9538-9FFC3B0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A1C5-C8B8-CE14-97BB-28B2530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6451-9C3F-9C0C-A155-F0DBBD4D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494D5-EA20-1A5A-41D2-305B07D8B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8A9-2260-7321-A492-FB59553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5FF0-51F7-5C10-4A9C-F6008C01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662F-6583-58FC-980E-72BC103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27C33-AAF4-A7B0-31E9-38DCF25FC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45F15-A7CA-6747-E07D-207EFE2F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3ADA-E752-3174-8C3C-FC8D30C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A4F7-B024-4B92-1DAB-D013A542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8AC6-AFCD-07E0-7F64-CBA2596F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FC4D-86B2-DC1A-B400-78646990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49B7-1DB4-FDD1-2546-D508081E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D318-561E-D087-54EF-AE22D9E5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B6CB-8381-6A15-2500-A9847C95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612B-F2B8-8D91-19EA-014FAD2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0383-25CB-92C0-76B8-A84A1E91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9BFA-7CF4-EDFC-7F17-A28DCB09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4AB4-9FA0-DBA8-7457-2E236014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491D-019D-43F6-9C1F-4F34019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2291-929C-B535-1CA1-3BE4FDA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8B50-8987-3171-8CFA-296F4317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B936-4620-B3E7-2497-0AF73E3B0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2FC8-3B83-1307-B4BB-C33D279A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A445-566C-85CC-905C-8D466CC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37E1C-D0EC-E02D-B0F4-A78725E2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117C-F558-7EE5-3CFE-824A206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0B74-CCED-9258-78D6-13A248FB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4D09-10CE-623A-4AE7-5AA55773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D6707-4BF5-9772-C2C4-A136FCA7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2A716-46C5-418A-FAAE-48E6ECE39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2A069-DED7-94D9-BAE3-3C6EC7CA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35AC1-9281-9ED8-7415-16CA524D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B0ED8-3738-62A2-7883-9D660FAD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FFADE-E097-87EB-09D2-89CAA89B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95D0-2D2B-3623-0B05-E5579386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73F63-CB75-AE9A-A27F-608A696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5692D-803D-5913-2243-371FB841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7347-8A33-008F-7B52-08FEF25A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D7072-4749-61CD-77DE-347689DD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2A4C5-7FA5-B300-19D8-AACC088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FBCF0-A79A-205C-E9F7-A25A9E86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DC76-6EFD-1A93-293F-CBFCF481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68B9-7B91-7DDE-8667-23A6DF43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E0436-D67A-D000-7AB4-9A508253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4322-4E63-AD4B-96B7-0EB2650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48A7-FECA-C3A0-CC80-71B0CD02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3954-77BF-2ABE-EBBE-5EFA6F3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B6DD-E25E-9ABB-F4AA-169D750E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FE5B3-1CDD-61E1-F2B4-D11BCBAB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04DB-B871-DC4C-F674-51C8773A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9A3A-CA53-2856-2FC1-84DB8644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F740-DD0B-0AEF-2B49-5455F971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AABD-4C0F-86CE-BF90-3955185B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73FC-6090-C3F1-33A4-18C3004B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0A2E-0634-8EF4-8D6B-6F81A968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2E4F-A004-16F1-A7D3-EE17553F4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A6BC-ECB0-4848-A8EA-2A6E6C54431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0DC7-45DD-46AA-9DF8-62B63E182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B5A8-392D-290D-EF4E-89D235D2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8705-111C-4013-9114-169842D4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8421-4C5D-173B-C325-FBE589CC4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JavaScript Build-In-Function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4D1A-7F90-2287-1958-7B00C4F73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044"/>
            <a:ext cx="9144000" cy="1098755"/>
          </a:xfrm>
        </p:spPr>
        <p:txBody>
          <a:bodyPr/>
          <a:lstStyle/>
          <a:p>
            <a:r>
              <a:rPr lang="en-US" dirty="0"/>
              <a:t>J-Ajith</a:t>
            </a:r>
          </a:p>
          <a:p>
            <a:r>
              <a:rPr lang="en-US" dirty="0"/>
              <a:t>Senior Software Engineer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2D4354-35D7-4DD9-B354-268DB7B4656B}"/>
              </a:ext>
            </a:extLst>
          </p:cNvPr>
          <p:cNvSpPr/>
          <p:nvPr/>
        </p:nvSpPr>
        <p:spPr>
          <a:xfrm rot="2903714">
            <a:off x="10810179" y="458284"/>
            <a:ext cx="1443318" cy="484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0DA35-A9FD-402C-8258-05C61BEC3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14">
            <a:off x="10841138" y="390025"/>
            <a:ext cx="1264991" cy="477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3476B0-BF92-4629-9193-9558E46C1200}"/>
              </a:ext>
            </a:extLst>
          </p:cNvPr>
          <p:cNvSpPr/>
          <p:nvPr/>
        </p:nvSpPr>
        <p:spPr>
          <a:xfrm rot="19438600">
            <a:off x="2015988" y="2059847"/>
            <a:ext cx="7313767" cy="222949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44E4-2911-1204-F774-280DF222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floor() - This method returns the value of x rounded down to its nearest integer</a:t>
            </a:r>
          </a:p>
          <a:p>
            <a:pPr>
              <a:spcBef>
                <a:spcPts val="3000"/>
              </a:spcBef>
            </a:pPr>
            <a:r>
              <a:rPr lang="en-US" dirty="0"/>
              <a:t>random() - This method returns a pseudo-random number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2874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A311-75C5-E4A0-B49A-106FCBD0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E8E-DA61-CB8B-471C-01DAC65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Date() - Returns today's date and time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getDate</a:t>
            </a:r>
            <a:r>
              <a:rPr lang="en-US" dirty="0">
                <a:latin typeface="Calibri (Body)"/>
              </a:rPr>
              <a:t>() - Returns the day of the month for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getDay</a:t>
            </a:r>
            <a:r>
              <a:rPr lang="en-US" dirty="0">
                <a:latin typeface="Calibri (Body)"/>
              </a:rPr>
              <a:t>() - Returns the day of the week for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getFullYear</a:t>
            </a:r>
            <a:r>
              <a:rPr lang="en-US" dirty="0">
                <a:latin typeface="Calibri (Body)"/>
              </a:rPr>
              <a:t>() - Returns the year of the specified date according to local time.</a:t>
            </a:r>
          </a:p>
        </p:txBody>
      </p:sp>
    </p:spTree>
    <p:extLst>
      <p:ext uri="{BB962C8B-B14F-4D97-AF65-F5344CB8AC3E}">
        <p14:creationId xmlns:p14="http://schemas.microsoft.com/office/powerpoint/2010/main" val="388091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B973-F787-E81B-5ABA-B2268BD4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getHours</a:t>
            </a:r>
            <a:r>
              <a:rPr lang="en-US" dirty="0">
                <a:latin typeface="Calibri (Body)"/>
              </a:rPr>
              <a:t>() - Returns the hour in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getMilliseconds</a:t>
            </a:r>
            <a:r>
              <a:rPr lang="en-US" dirty="0">
                <a:latin typeface="Calibri (Body)"/>
              </a:rPr>
              <a:t>() - Returns the milliseconds in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getMinutes</a:t>
            </a:r>
            <a:r>
              <a:rPr lang="en-US" dirty="0">
                <a:latin typeface="Calibri (Body)"/>
              </a:rPr>
              <a:t>() - Returns the minutes in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getMonth</a:t>
            </a:r>
            <a:r>
              <a:rPr lang="en-US" dirty="0">
                <a:latin typeface="Calibri (Body)"/>
              </a:rPr>
              <a:t>() - Returns the month in the specified date according to local time.</a:t>
            </a:r>
          </a:p>
        </p:txBody>
      </p:sp>
    </p:spTree>
    <p:extLst>
      <p:ext uri="{BB962C8B-B14F-4D97-AF65-F5344CB8AC3E}">
        <p14:creationId xmlns:p14="http://schemas.microsoft.com/office/powerpoint/2010/main" val="11468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46A3-693D-D4BB-8434-F60F3ABB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getSeconds</a:t>
            </a:r>
            <a:r>
              <a:rPr lang="en-US" dirty="0">
                <a:latin typeface="Calibri (Body)"/>
              </a:rPr>
              <a:t>() - Returns the seconds in the specified date according to local time.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getTime</a:t>
            </a:r>
            <a:r>
              <a:rPr lang="en-US" dirty="0">
                <a:latin typeface="Calibri (Body)"/>
              </a:rPr>
              <a:t>() - Returns the numeric value of the specified date as the number of milliseconds since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January 1, 1970, 00:00:00 UTC</a:t>
            </a:r>
            <a:r>
              <a:rPr lang="en-US" dirty="0">
                <a:latin typeface="Calibri (Body)"/>
              </a:rPr>
              <a:t>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toDateString</a:t>
            </a:r>
            <a:r>
              <a:rPr lang="en-US" dirty="0">
                <a:latin typeface="Calibri (Body)"/>
              </a:rPr>
              <a:t>() - Returns the "date" portion of the Date as a human-readable string.</a:t>
            </a:r>
          </a:p>
        </p:txBody>
      </p:sp>
    </p:spTree>
    <p:extLst>
      <p:ext uri="{BB962C8B-B14F-4D97-AF65-F5344CB8AC3E}">
        <p14:creationId xmlns:p14="http://schemas.microsoft.com/office/powerpoint/2010/main" val="410083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82E2-A9E6-0A43-3B6B-11C26B7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E1CD-53C6-A3AC-E50D-C545308A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13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 - The </a:t>
            </a: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 Returns a string with array values separated by commas. And it does not change the original array.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join() - The join() returns a new string by </a:t>
            </a:r>
            <a:r>
              <a:rPr lang="en-US" dirty="0" err="1">
                <a:latin typeface="Calibri (Body)"/>
              </a:rPr>
              <a:t>concatenationg</a:t>
            </a:r>
            <a:r>
              <a:rPr lang="en-US" dirty="0">
                <a:latin typeface="Calibri (Body)"/>
              </a:rPr>
              <a:t> all of the elements in an array, separated by commas or a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specified separators to string</a:t>
            </a:r>
            <a:r>
              <a:rPr lang="en-US" dirty="0">
                <a:latin typeface="Calibri (Body)"/>
              </a:rPr>
              <a:t>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pop() - Removes the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last element</a:t>
            </a:r>
            <a:r>
              <a:rPr lang="en-US" dirty="0">
                <a:latin typeface="Calibri (Body)"/>
              </a:rPr>
              <a:t> from an array and returns the removed element. And this method changes the original array.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shift() - Removes the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first element</a:t>
            </a:r>
            <a:r>
              <a:rPr lang="en-US" dirty="0">
                <a:latin typeface="Calibri (Body)"/>
              </a:rPr>
              <a:t> from an array and returns the removed element. And this method changes the original array.</a:t>
            </a:r>
          </a:p>
          <a:p>
            <a:pPr>
              <a:spcBef>
                <a:spcPts val="3000"/>
              </a:spcBef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6550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F4A-15A1-CA1B-2060-3B3DD40E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push() - Adds one or more elements to the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end of an array</a:t>
            </a:r>
            <a:r>
              <a:rPr lang="en-US" dirty="0">
                <a:latin typeface="Calibri (Body)"/>
              </a:rPr>
              <a:t> and returns the new length of the array.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unshift() - Adds one or more elements to the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front of an array</a:t>
            </a:r>
            <a:r>
              <a:rPr lang="en-US" dirty="0">
                <a:latin typeface="Calibri (Body)"/>
              </a:rPr>
              <a:t> and returns the new length of the array.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concat</a:t>
            </a:r>
            <a:r>
              <a:rPr lang="en-US" dirty="0">
                <a:latin typeface="Calibri (Body)"/>
              </a:rPr>
              <a:t>() - The </a:t>
            </a:r>
            <a:r>
              <a:rPr lang="en-US" dirty="0" err="1">
                <a:latin typeface="Calibri (Body)"/>
              </a:rPr>
              <a:t>concat</a:t>
            </a:r>
            <a:r>
              <a:rPr lang="en-US" dirty="0">
                <a:latin typeface="Calibri (Body)"/>
              </a:rPr>
              <a:t>() method concatenates two or more arrays. returns a new array. This method does not change the existing arrays.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sort() - The sort() sorts the elements of an array, and overwrites the original array, Sorts the elements as string in alphabetical and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32261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5745-2A7D-38B8-A8A9-C9F00E48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7020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splice() - The splice() method changes the content of an array, adding new elements while removing old elements.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reverse() - The reverse() method reverses the element of an array. The first array element becomes the last and the last becomes the first.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indexOf</a:t>
            </a:r>
            <a:r>
              <a:rPr lang="en-US" dirty="0">
                <a:latin typeface="Calibri (Body)"/>
              </a:rPr>
              <a:t>() - The </a:t>
            </a:r>
            <a:r>
              <a:rPr lang="en-US" dirty="0" err="1">
                <a:latin typeface="Calibri (Body)"/>
              </a:rPr>
              <a:t>indexOf</a:t>
            </a:r>
            <a:r>
              <a:rPr lang="en-US" dirty="0">
                <a:latin typeface="Calibri (Body)"/>
              </a:rPr>
              <a:t>() method returns the first index at which a given element can be found in the array, or -1 if it is not present.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find() - The find() method returns the first element in the provided array that satisfied the provided testing function.</a:t>
            </a:r>
          </a:p>
        </p:txBody>
      </p:sp>
    </p:spTree>
    <p:extLst>
      <p:ext uri="{BB962C8B-B14F-4D97-AF65-F5344CB8AC3E}">
        <p14:creationId xmlns:p14="http://schemas.microsoft.com/office/powerpoint/2010/main" val="172974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7FA0-E85C-3A73-46CC-D054A2C8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/>
              <a:t>findIndex</a:t>
            </a:r>
            <a:r>
              <a:rPr lang="en-US" dirty="0"/>
              <a:t>() - The </a:t>
            </a:r>
            <a:r>
              <a:rPr lang="en-US" dirty="0" err="1"/>
              <a:t>findIndex</a:t>
            </a:r>
            <a:r>
              <a:rPr lang="en-US" dirty="0"/>
              <a:t>() method returns the index of the first element in an array that satisfies the provided testing function. If no elements satisfy the testing function, then -1 is returned</a:t>
            </a:r>
          </a:p>
          <a:p>
            <a:pPr>
              <a:spcBef>
                <a:spcPts val="3000"/>
              </a:spcBef>
            </a:pPr>
            <a:r>
              <a:rPr lang="en-US" dirty="0"/>
              <a:t>includes() - The includes() method that checks if an array contains a specific element. It returns true if the element is found, and false otherwise.</a:t>
            </a:r>
          </a:p>
          <a:p>
            <a:pPr>
              <a:spcBef>
                <a:spcPts val="3000"/>
              </a:spcBef>
            </a:pPr>
            <a:r>
              <a:rPr lang="en-US" dirty="0"/>
              <a:t>filter() - The filter() Method is used to create a </a:t>
            </a:r>
            <a:r>
              <a:rPr lang="en-US" dirty="0">
                <a:solidFill>
                  <a:srgbClr val="FF0000"/>
                </a:solidFill>
              </a:rPr>
              <a:t>new array</a:t>
            </a:r>
            <a:r>
              <a:rPr lang="en-US" dirty="0"/>
              <a:t> from a given array consisting of only those elements from the given array that satisfy a condition set by the argument method.</a:t>
            </a:r>
          </a:p>
        </p:txBody>
      </p:sp>
    </p:spTree>
    <p:extLst>
      <p:ext uri="{BB962C8B-B14F-4D97-AF65-F5344CB8AC3E}">
        <p14:creationId xmlns:p14="http://schemas.microsoft.com/office/powerpoint/2010/main" val="291122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89C8-3D56-952A-1B4E-D519981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map() - This method creates a new array with the results of calling a provided function on every element in the calling array. And it does not change the original array.</a:t>
            </a:r>
          </a:p>
          <a:p>
            <a:pPr>
              <a:spcBef>
                <a:spcPts val="3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8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F96229-7921-918F-5783-0B239B2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29" y="1283784"/>
            <a:ext cx="4625741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228B-A01E-834C-26A2-C36E8C7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F4F7-3E84-BCE6-6597-62D3E314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Good knowledge about web application</a:t>
            </a:r>
          </a:p>
          <a:p>
            <a:pPr>
              <a:spcBef>
                <a:spcPts val="3000"/>
              </a:spcBef>
            </a:pPr>
            <a:r>
              <a:rPr lang="en-US" dirty="0"/>
              <a:t>Basic concept/idea of JavaScript.</a:t>
            </a:r>
          </a:p>
          <a:p>
            <a:pPr>
              <a:spcBef>
                <a:spcPts val="3000"/>
              </a:spcBef>
            </a:pPr>
            <a:r>
              <a:rPr lang="en-US" dirty="0"/>
              <a:t>Basic idea of JavaScript Data flow and Loop</a:t>
            </a:r>
          </a:p>
        </p:txBody>
      </p:sp>
    </p:spTree>
    <p:extLst>
      <p:ext uri="{BB962C8B-B14F-4D97-AF65-F5344CB8AC3E}">
        <p14:creationId xmlns:p14="http://schemas.microsoft.com/office/powerpoint/2010/main" val="18422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948D-3626-E390-21A5-0488934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59F3-A9FC-EA63-8EC0-F29A8ED6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JavaScript Number Methods with Practical Example</a:t>
            </a:r>
          </a:p>
          <a:p>
            <a:pPr>
              <a:spcBef>
                <a:spcPts val="3000"/>
              </a:spcBef>
            </a:pPr>
            <a:r>
              <a:rPr lang="en-US" dirty="0"/>
              <a:t>JavaScript String Methods with Practical Example</a:t>
            </a:r>
          </a:p>
          <a:p>
            <a:pPr>
              <a:spcBef>
                <a:spcPts val="3000"/>
              </a:spcBef>
            </a:pPr>
            <a:r>
              <a:rPr lang="en-US" dirty="0"/>
              <a:t>JavaScript Math Methods with Practical Example</a:t>
            </a:r>
          </a:p>
          <a:p>
            <a:pPr>
              <a:spcBef>
                <a:spcPts val="3000"/>
              </a:spcBef>
            </a:pPr>
            <a:r>
              <a:rPr lang="en-US" dirty="0"/>
              <a:t>JavaScript Date Methods with Practical Example</a:t>
            </a:r>
          </a:p>
          <a:p>
            <a:pPr>
              <a:spcBef>
                <a:spcPts val="3000"/>
              </a:spcBef>
            </a:pPr>
            <a:r>
              <a:rPr lang="en-US"/>
              <a:t>JavaScript </a:t>
            </a:r>
            <a:r>
              <a:rPr lang="en-US" dirty="0"/>
              <a:t>Array Methods with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71203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CFA1-D30F-24AA-5B1C-D052BF7B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6A0E-E865-A8E4-BAF8-3961F652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6181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 - The </a:t>
            </a: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 method returns a number as a string.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toFixed</a:t>
            </a:r>
            <a:r>
              <a:rPr lang="en-US" dirty="0">
                <a:latin typeface="Calibri (Body)"/>
              </a:rPr>
              <a:t>() - </a:t>
            </a:r>
            <a:r>
              <a:rPr lang="en-US" dirty="0" err="1">
                <a:latin typeface="Calibri (Body)"/>
              </a:rPr>
              <a:t>toFixed</a:t>
            </a:r>
            <a:r>
              <a:rPr lang="en-US" dirty="0">
                <a:latin typeface="Calibri (Body)"/>
              </a:rPr>
              <a:t>() returns a string, with the number written with a specified number of decimals.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Number() - The Number() method can be used to convert JavaScript variables to numbers. If the number cannot be converted, </a:t>
            </a:r>
            <a:r>
              <a:rPr lang="en-US" dirty="0" err="1">
                <a:latin typeface="Calibri (Body)"/>
              </a:rPr>
              <a:t>NaN</a:t>
            </a:r>
            <a:r>
              <a:rPr lang="en-US" dirty="0">
                <a:latin typeface="Calibri (Body)"/>
              </a:rPr>
              <a:t> (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Not a Number</a:t>
            </a:r>
            <a:r>
              <a:rPr lang="en-US" dirty="0">
                <a:latin typeface="Calibri (Body)"/>
              </a:rPr>
              <a:t>) is returned.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parseInt</a:t>
            </a:r>
            <a:r>
              <a:rPr lang="en-US" dirty="0">
                <a:latin typeface="Calibri (Body)"/>
              </a:rPr>
              <a:t>() - </a:t>
            </a:r>
            <a:r>
              <a:rPr lang="en-US" dirty="0" err="1">
                <a:latin typeface="Calibri (Body)"/>
              </a:rPr>
              <a:t>parseInt</a:t>
            </a:r>
            <a:r>
              <a:rPr lang="en-US" dirty="0">
                <a:latin typeface="Calibri (Body)"/>
              </a:rPr>
              <a:t>() parses a string and returns a whole number. Spaces are allowed. Only the first number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3374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777-068A-3D35-836A-7CC853E7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parseFloat</a:t>
            </a:r>
            <a:r>
              <a:rPr lang="en-US" dirty="0">
                <a:latin typeface="Calibri (Body)"/>
              </a:rPr>
              <a:t>() - </a:t>
            </a:r>
            <a:r>
              <a:rPr lang="en-US" dirty="0" err="1">
                <a:latin typeface="Calibri (Body)"/>
              </a:rPr>
              <a:t>parseFloat</a:t>
            </a:r>
            <a:r>
              <a:rPr lang="en-US" dirty="0">
                <a:latin typeface="Calibri (Body)"/>
              </a:rPr>
              <a:t>() parses a string and returns a number. Spaces are allowed. Only the first number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40212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53B-FE36-2DFD-1F3D-8513B391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</a:rPr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DEC3-2515-BB87-C551-3DCB789F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charAt</a:t>
            </a:r>
            <a:r>
              <a:rPr lang="en-US" dirty="0">
                <a:latin typeface="Calibri (Body)"/>
              </a:rPr>
              <a:t>() - Returns the character at the specified index.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concat</a:t>
            </a:r>
            <a:r>
              <a:rPr lang="en-US" dirty="0">
                <a:latin typeface="Calibri (Body)"/>
              </a:rPr>
              <a:t>() - Combines the text of two strings and returns a new string.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indexOf</a:t>
            </a:r>
            <a:r>
              <a:rPr lang="en-US" dirty="0">
                <a:latin typeface="Calibri (Body)"/>
              </a:rPr>
              <a:t>() - Returns the index within the calling String object of the first occurrence of the specified value, or -1 if not found.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lastIndexOf</a:t>
            </a:r>
            <a:r>
              <a:rPr lang="en-US" dirty="0">
                <a:latin typeface="Calibri (Body)"/>
              </a:rPr>
              <a:t>() - Returns the index within the calling String object of the last occurrence of the specified value, or -1 if not found.</a:t>
            </a:r>
          </a:p>
        </p:txBody>
      </p:sp>
    </p:spTree>
    <p:extLst>
      <p:ext uri="{BB962C8B-B14F-4D97-AF65-F5344CB8AC3E}">
        <p14:creationId xmlns:p14="http://schemas.microsoft.com/office/powerpoint/2010/main" val="257162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5A55-C480-EF1E-5E16-089EC28A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length() - Returns the length of the string.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slice() - Extracts a section of a string and returns a new string.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Calibri (Body)"/>
              </a:rPr>
              <a:t>split() - This method splits a String object into an array of strings by separating the string into substrings.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substr</a:t>
            </a:r>
            <a:r>
              <a:rPr lang="en-US" dirty="0">
                <a:latin typeface="Calibri (Body)"/>
              </a:rPr>
              <a:t>() - Returns the characters in a string beginning at the specified location through the specified number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412339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4CBC-9669-7FE4-B94D-28232F40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toLowerCase</a:t>
            </a:r>
            <a:r>
              <a:rPr lang="en-US" dirty="0">
                <a:latin typeface="Calibri (Body)"/>
              </a:rPr>
              <a:t>() - Returns the calling string value converted to lower case.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toUpperCase</a:t>
            </a:r>
            <a:r>
              <a:rPr lang="en-US" dirty="0">
                <a:latin typeface="Calibri (Body)"/>
              </a:rPr>
              <a:t>() - Returns the calling string value converted to uppercase.</a:t>
            </a:r>
          </a:p>
          <a:p>
            <a:pPr>
              <a:spcBef>
                <a:spcPts val="3000"/>
              </a:spcBef>
            </a:pP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 - Returns a string representing the specified object.</a:t>
            </a:r>
          </a:p>
        </p:txBody>
      </p:sp>
    </p:spTree>
    <p:extLst>
      <p:ext uri="{BB962C8B-B14F-4D97-AF65-F5344CB8AC3E}">
        <p14:creationId xmlns:p14="http://schemas.microsoft.com/office/powerpoint/2010/main" val="37822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C270-C3A3-7CCF-05D4-CEF1D16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B13A-B96A-48BF-73E3-7F6FBB23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/>
              <a:t>max() - Returns the largest of zero or more numbers.</a:t>
            </a:r>
          </a:p>
          <a:p>
            <a:pPr>
              <a:spcBef>
                <a:spcPts val="3000"/>
              </a:spcBef>
            </a:pPr>
            <a:r>
              <a:rPr lang="en-US" dirty="0"/>
              <a:t>min() - Returns the smallest of zero or more numbers.</a:t>
            </a:r>
          </a:p>
          <a:p>
            <a:pPr>
              <a:spcBef>
                <a:spcPts val="3000"/>
              </a:spcBef>
            </a:pPr>
            <a:r>
              <a:rPr lang="en-US" dirty="0"/>
              <a:t>pow() - This method returns the base to the exponent power, that is, base exponent.</a:t>
            </a:r>
          </a:p>
          <a:p>
            <a:pPr>
              <a:spcBef>
                <a:spcPts val="3000"/>
              </a:spcBef>
            </a:pPr>
            <a:r>
              <a:rPr lang="en-US" dirty="0"/>
              <a:t>round() - This method returns the value of a number rounded to the nearest integer.</a:t>
            </a:r>
          </a:p>
          <a:p>
            <a:pPr>
              <a:spcBef>
                <a:spcPts val="3000"/>
              </a:spcBef>
            </a:pPr>
            <a:r>
              <a:rPr lang="en-US" dirty="0"/>
              <a:t>ceil() - This method returns the value of x rounded up to its nearest integer.</a:t>
            </a:r>
          </a:p>
        </p:txBody>
      </p:sp>
    </p:spTree>
    <p:extLst>
      <p:ext uri="{BB962C8B-B14F-4D97-AF65-F5344CB8AC3E}">
        <p14:creationId xmlns:p14="http://schemas.microsoft.com/office/powerpoint/2010/main" val="18256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1100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Office Theme</vt:lpstr>
      <vt:lpstr>JavaScript Build-In-Function</vt:lpstr>
      <vt:lpstr>Prerequisites</vt:lpstr>
      <vt:lpstr>Learning Objectives</vt:lpstr>
      <vt:lpstr>Number Methods</vt:lpstr>
      <vt:lpstr>PowerPoint Presentation</vt:lpstr>
      <vt:lpstr>String Methods</vt:lpstr>
      <vt:lpstr>PowerPoint Presentation</vt:lpstr>
      <vt:lpstr>PowerPoint Presentation</vt:lpstr>
      <vt:lpstr>Math Methods</vt:lpstr>
      <vt:lpstr>PowerPoint Presentation</vt:lpstr>
      <vt:lpstr>Date Methods</vt:lpstr>
      <vt:lpstr>PowerPoint Presentation</vt:lpstr>
      <vt:lpstr>PowerPoint Presentation</vt:lpstr>
      <vt:lpstr>Array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</dc:creator>
  <cp:lastModifiedBy>admin1</cp:lastModifiedBy>
  <cp:revision>129</cp:revision>
  <dcterms:created xsi:type="dcterms:W3CDTF">2024-05-15T06:46:17Z</dcterms:created>
  <dcterms:modified xsi:type="dcterms:W3CDTF">2024-05-19T02:27:17Z</dcterms:modified>
</cp:coreProperties>
</file>