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316" r:id="rId5"/>
    <p:sldId id="310" r:id="rId6"/>
    <p:sldId id="317" r:id="rId7"/>
    <p:sldId id="311" r:id="rId8"/>
    <p:sldId id="312" r:id="rId9"/>
    <p:sldId id="294" r:id="rId10"/>
    <p:sldId id="313" r:id="rId11"/>
    <p:sldId id="303" r:id="rId12"/>
    <p:sldId id="304" r:id="rId13"/>
    <p:sldId id="305" r:id="rId14"/>
    <p:sldId id="315" r:id="rId15"/>
    <p:sldId id="308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5226" autoAdjust="0"/>
  </p:normalViewPr>
  <p:slideViewPr>
    <p:cSldViewPr snapToGrid="0">
      <p:cViewPr varScale="1">
        <p:scale>
          <a:sx n="109" d="100"/>
          <a:sy n="109" d="100"/>
        </p:scale>
        <p:origin x="672" y="102"/>
      </p:cViewPr>
      <p:guideLst/>
    </p:cSldViewPr>
  </p:slideViewPr>
  <p:outlineViewPr>
    <p:cViewPr>
      <p:scale>
        <a:sx n="33" d="100"/>
        <a:sy n="33" d="100"/>
      </p:scale>
      <p:origin x="0" y="-318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Владельцы квартир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Клиенты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74-4FBB-8267-A07818BB381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Управляющие компании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Клиенты</c:v>
                </c:pt>
              </c:strCache>
            </c:strRef>
          </c:cat>
          <c:val>
            <c:numRef>
              <c:f>Sheet1!$C$2</c:f>
              <c:numCache>
                <c:formatCode>0%</c:formatCode>
                <c:ptCount val="1"/>
                <c:pt idx="0">
                  <c:v>0.15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74-4FBB-8267-A07818BB38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Строительные фирмы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Клиенты</c:v>
                </c:pt>
              </c:strCache>
            </c:strRef>
          </c:cat>
          <c:val>
            <c:numRef>
              <c:f>Sheet1!$D$2</c:f>
              <c:numCache>
                <c:formatCode>0%</c:formatCode>
                <c:ptCount val="1"/>
                <c:pt idx="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74-4FBB-8267-A07818BB38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28544223"/>
        <c:axId val="1196036207"/>
      </c:barChart>
      <c:catAx>
        <c:axId val="12285442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96036207"/>
        <c:crosses val="autoZero"/>
        <c:auto val="1"/>
        <c:lblAlgn val="ctr"/>
        <c:lblOffset val="100"/>
        <c:noMultiLvlLbl val="0"/>
      </c:catAx>
      <c:valAx>
        <c:axId val="1196036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2285442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outline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C0B14E-AEA6-48D3-A387-ED4A3A3BF840}" type="doc">
      <dgm:prSet loTypeId="urn:microsoft.com/office/officeart/2016/7/layout/AccentHomeChevronProcess" loCatId="process" qsTypeId="urn:microsoft.com/office/officeart/2005/8/quickstyle/simple1" qsCatId="simple" csTypeId="urn:microsoft.com/office/officeart/2018/5/colors/Iconchunking_coloredoutline_colorful1" csCatId="colorful" phldr="1"/>
      <dgm:spPr/>
      <dgm:t>
        <a:bodyPr rtlCol="0"/>
        <a:lstStyle>
          <a:defPPr>
            <a:defRPr lang="ru-RU"/>
          </a:defPPr>
        </a:lstStyle>
        <a:p>
          <a:pPr rtl="0"/>
          <a:endParaRPr lang="ru-RU"/>
        </a:p>
      </dgm:t>
    </dgm:pt>
    <dgm:pt modelId="{AACEAFD5-63CF-4AFC-B46F-BE086C5D447C}">
      <dgm:prSet phldrT="[Text]"/>
      <dgm:spPr>
        <a:solidFill>
          <a:schemeClr val="accent1"/>
        </a:solidFill>
        <a:ln>
          <a:solidFill>
            <a:schemeClr val="accent1"/>
          </a:solidFill>
        </a:ln>
      </dgm:spPr>
      <dgm:t>
        <a:bodyPr rtlCol="0"/>
        <a:lstStyle>
          <a:defPPr>
            <a:defRPr lang="ru-RU"/>
          </a:defPPr>
        </a:lstStyle>
        <a:p>
          <a:pPr rtl="0"/>
          <a:r>
            <a:rPr lang="en-US" noProof="0" dirty="0"/>
            <a:t>Frontend</a:t>
          </a:r>
          <a:endParaRPr lang="ru-RU" noProof="0" dirty="0"/>
        </a:p>
      </dgm:t>
    </dgm:pt>
    <dgm:pt modelId="{7A0BD8EC-BB4A-4912-A54E-6F39B681264E}" type="parTrans" cxnId="{AE101ABC-7EA3-4444-A576-8AB15A371C84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7A8D4B4D-06E9-4958-810D-A6226B6AC588}" type="sibTrans" cxnId="{AE101ABC-7EA3-4444-A576-8AB15A371C84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349299C9-846E-4827-813A-349CCCE20782}">
      <dgm:prSet phldrT="[Text]"/>
      <dgm:spPr/>
      <dgm:t>
        <a:bodyPr rtlCol="0"/>
        <a:lstStyle>
          <a:defPPr>
            <a:defRPr lang="ru-RU"/>
          </a:defPPr>
        </a:lstStyle>
        <a:p>
          <a:pPr rtl="0"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ru-RU" noProof="0" dirty="0"/>
            <a:t>Для внешней оболочки были использованы: </a:t>
          </a:r>
          <a:r>
            <a:rPr lang="en-US" noProof="0" dirty="0"/>
            <a:t>HTML</a:t>
          </a:r>
          <a:r>
            <a:rPr lang="ru-RU" noProof="0" dirty="0"/>
            <a:t>, </a:t>
          </a:r>
          <a:r>
            <a:rPr lang="en-US" noProof="0" dirty="0"/>
            <a:t>CSS</a:t>
          </a:r>
          <a:r>
            <a:rPr lang="ru-RU" noProof="0" dirty="0"/>
            <a:t>, </a:t>
          </a:r>
          <a:r>
            <a:rPr lang="en-US" noProof="0" dirty="0"/>
            <a:t>JavaScript (</a:t>
          </a:r>
          <a:r>
            <a:rPr lang="ru-RU" noProof="0" dirty="0"/>
            <a:t>Для </a:t>
          </a:r>
          <a:r>
            <a:rPr lang="en-US" noProof="0" dirty="0"/>
            <a:t>API </a:t>
          </a:r>
          <a:r>
            <a:rPr lang="ru-RU" noProof="0" dirty="0"/>
            <a:t>Яндекс.Карт)</a:t>
          </a:r>
        </a:p>
      </dgm:t>
    </dgm:pt>
    <dgm:pt modelId="{AEA27547-B9ED-4994-BD27-04EC297EF367}" type="parTrans" cxnId="{0EFA3039-6828-403C-9445-4359BA6645E6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9D819F52-ACA0-4B08-8256-DF6BD8FA3A0B}" type="sibTrans" cxnId="{0EFA3039-6828-403C-9445-4359BA6645E6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D07AD3FD-84FF-467E-9693-752776549C61}">
      <dgm:prSet phldrT="[Text]"/>
      <dgm:spPr>
        <a:solidFill>
          <a:schemeClr val="accent5"/>
        </a:solidFill>
        <a:ln>
          <a:solidFill>
            <a:schemeClr val="accent5"/>
          </a:solidFill>
        </a:ln>
      </dgm:spPr>
      <dgm:t>
        <a:bodyPr rtlCol="0"/>
        <a:lstStyle>
          <a:defPPr>
            <a:defRPr lang="ru-RU"/>
          </a:defPPr>
        </a:lstStyle>
        <a:p>
          <a:pPr rtl="0"/>
          <a:r>
            <a:rPr lang="en-US" noProof="0" dirty="0"/>
            <a:t>Backend</a:t>
          </a:r>
          <a:endParaRPr lang="ru-RU" noProof="0" dirty="0"/>
        </a:p>
      </dgm:t>
    </dgm:pt>
    <dgm:pt modelId="{7B691773-F524-4FAD-A272-BDF0B0C4370A}" type="parTrans" cxnId="{55492768-9A5E-4F74-AC7C-959C5C24EFD3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A8C9B7A9-BC2A-4753-B7F0-F2E361D95520}" type="sibTrans" cxnId="{55492768-9A5E-4F74-AC7C-959C5C24EFD3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5D70EFF5-8B31-4A1F-AE44-51E4CF0013EB}">
      <dgm:prSet phldrT="[Text]"/>
      <dgm:spPr/>
      <dgm:t>
        <a:bodyPr rtlCol="0"/>
        <a:lstStyle>
          <a:defPPr>
            <a:defRPr lang="ru-RU"/>
          </a:defPPr>
        </a:lstStyle>
        <a:p>
          <a:pPr rtl="0">
            <a:lnSpc>
              <a:spcPct val="100000"/>
            </a:lnSpc>
          </a:pPr>
          <a:r>
            <a:rPr lang="ru-RU" b="0" i="0" u="none" noProof="0" dirty="0"/>
            <a:t>Для работы внутренней составляющей сайта использовался язык </a:t>
          </a:r>
          <a:r>
            <a:rPr lang="en-US" b="0" i="0" u="none" noProof="0" dirty="0"/>
            <a:t>Python </a:t>
          </a:r>
          <a:r>
            <a:rPr lang="ru-RU" b="0" i="0" u="none" noProof="0" dirty="0"/>
            <a:t>(библиотека </a:t>
          </a:r>
          <a:r>
            <a:rPr lang="en-US" b="0" i="0" u="none" noProof="0" dirty="0"/>
            <a:t>Flask)</a:t>
          </a:r>
          <a:endParaRPr lang="ru-RU" noProof="0" dirty="0"/>
        </a:p>
      </dgm:t>
    </dgm:pt>
    <dgm:pt modelId="{96C720A0-FEEF-48D1-8DF6-ABA03C304822}" type="parTrans" cxnId="{E97FF64F-8020-497E-AE7D-2395DDA4560D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B6A59CDE-18AD-4553-B6C5-FF001A8E8510}" type="sibTrans" cxnId="{E97FF64F-8020-497E-AE7D-2395DDA4560D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D71FC021-6A65-44D1-95B9-0E6C89079866}">
      <dgm:prSet phldrT="[Text]"/>
      <dgm:spPr>
        <a:solidFill>
          <a:schemeClr val="accent3"/>
        </a:solidFill>
        <a:ln>
          <a:solidFill>
            <a:schemeClr val="accent3"/>
          </a:solidFill>
        </a:ln>
      </dgm:spPr>
      <dgm:t>
        <a:bodyPr rtlCol="0"/>
        <a:lstStyle>
          <a:defPPr>
            <a:defRPr lang="ru-RU"/>
          </a:defPPr>
        </a:lstStyle>
        <a:p>
          <a:pPr rtl="0"/>
          <a:r>
            <a:rPr lang="ru-RU" noProof="0" dirty="0"/>
            <a:t>Дополнительно</a:t>
          </a:r>
        </a:p>
      </dgm:t>
    </dgm:pt>
    <dgm:pt modelId="{862AAE39-3AAD-40E3-BA20-90187BD73242}" type="parTrans" cxnId="{53239C96-427C-420B-95DC-546F3B30ED65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9B090D9D-470E-46E2-AABB-0368A52481AA}" type="sibTrans" cxnId="{53239C96-427C-420B-95DC-546F3B30ED65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4A6BB192-9983-4F48-BBC5-6E384EED7EC5}">
      <dgm:prSet phldrT="[Text]"/>
      <dgm:spPr/>
      <dgm:t>
        <a:bodyPr rtlCol="0"/>
        <a:lstStyle>
          <a:defPPr>
            <a:defRPr lang="ru-RU"/>
          </a:defPPr>
        </a:lstStyle>
        <a:p>
          <a:pPr rtl="0">
            <a:lnSpc>
              <a:spcPct val="100000"/>
            </a:lnSpc>
          </a:pPr>
          <a:r>
            <a:rPr lang="en-US" noProof="0" dirty="0"/>
            <a:t>Restful-</a:t>
          </a:r>
          <a:r>
            <a:rPr lang="en-US" noProof="0" dirty="0" err="1"/>
            <a:t>api</a:t>
          </a:r>
          <a:r>
            <a:rPr lang="en-US" noProof="0" dirty="0"/>
            <a:t> </a:t>
          </a:r>
          <a:r>
            <a:rPr lang="ru-RU" noProof="0" dirty="0"/>
            <a:t>для создания своего </a:t>
          </a:r>
          <a:r>
            <a:rPr lang="en-US" noProof="0" dirty="0"/>
            <a:t>API.</a:t>
          </a:r>
        </a:p>
        <a:p>
          <a:pPr rtl="0">
            <a:lnSpc>
              <a:spcPct val="100000"/>
            </a:lnSpc>
          </a:pPr>
          <a:r>
            <a:rPr lang="en-US" noProof="0" dirty="0"/>
            <a:t>API </a:t>
          </a:r>
          <a:r>
            <a:rPr lang="ru-RU" noProof="0" dirty="0"/>
            <a:t>Яндекс карт для быстрого поиска адреса</a:t>
          </a:r>
        </a:p>
      </dgm:t>
    </dgm:pt>
    <dgm:pt modelId="{230A6E4A-6CED-4DC0-AEFE-6859FE07B658}" type="parTrans" cxnId="{E3115EEA-DE9C-4F06-B8B3-BEB263D5F2B1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0B568EC2-5D2A-4B00-8047-B7832F245B44}" type="sibTrans" cxnId="{E3115EEA-DE9C-4F06-B8B3-BEB263D5F2B1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50F145FF-1B4A-4E07-9ABB-76FFB199D5FD}">
      <dgm:prSet/>
      <dgm:spPr/>
      <dgm:t>
        <a:bodyPr rtlCol="0"/>
        <a:lstStyle>
          <a:defPPr>
            <a:defRPr lang="ru-RU"/>
          </a:defPPr>
        </a:lstStyle>
        <a:p>
          <a:pPr rtl="0">
            <a:lnSpc>
              <a:spcPct val="100000"/>
            </a:lnSpc>
            <a:buNone/>
          </a:pPr>
          <a:endParaRPr lang="ru-RU" noProof="0" dirty="0"/>
        </a:p>
      </dgm:t>
    </dgm:pt>
    <dgm:pt modelId="{D61F354C-F1F3-44E1-8FA0-A874E08A90B0}" type="parTrans" cxnId="{57A314E4-6E73-4100-AE2F-B6B1DCF0BA26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0F3C59C2-16F8-4B1B-9CE4-B88B76F2A35E}" type="sibTrans" cxnId="{57A314E4-6E73-4100-AE2F-B6B1DCF0BA26}">
      <dgm:prSet/>
      <dgm:spPr/>
      <dgm:t>
        <a:bodyPr rtlCol="0"/>
        <a:lstStyle>
          <a:defPPr>
            <a:defRPr lang="ru-RU"/>
          </a:defPPr>
        </a:lstStyle>
        <a:p>
          <a:pPr rtl="0"/>
          <a:endParaRPr lang="ru-RU" noProof="0" dirty="0"/>
        </a:p>
      </dgm:t>
    </dgm:pt>
    <dgm:pt modelId="{594BF422-752C-42F3-A230-3D0E6AE9A886}" type="pres">
      <dgm:prSet presAssocID="{55C0B14E-AEA6-48D3-A387-ED4A3A3BF840}" presName="Name0" presStyleCnt="0">
        <dgm:presLayoutVars>
          <dgm:animLvl val="lvl"/>
          <dgm:resizeHandles val="exact"/>
        </dgm:presLayoutVars>
      </dgm:prSet>
      <dgm:spPr/>
    </dgm:pt>
    <dgm:pt modelId="{F6A1B9E0-4B4A-47A4-A011-67526CEEA770}" type="pres">
      <dgm:prSet presAssocID="{AACEAFD5-63CF-4AFC-B46F-BE086C5D447C}" presName="composite" presStyleCnt="0"/>
      <dgm:spPr/>
    </dgm:pt>
    <dgm:pt modelId="{FA4E6E73-A3C8-4495-927B-8AADA5A74297}" type="pres">
      <dgm:prSet presAssocID="{AACEAFD5-63CF-4AFC-B46F-BE086C5D447C}" presName="L" presStyleLbl="solidFgAcc1" presStyleIdx="0" presStyleCnt="3">
        <dgm:presLayoutVars>
          <dgm:chMax val="0"/>
          <dgm:chPref val="0"/>
        </dgm:presLayoutVars>
      </dgm:prSet>
      <dgm:spPr>
        <a:ln>
          <a:solidFill>
            <a:schemeClr val="accent1"/>
          </a:solidFill>
        </a:ln>
      </dgm:spPr>
    </dgm:pt>
    <dgm:pt modelId="{CA3A6A4E-2D39-41D2-A6B1-B590D0C452D2}" type="pres">
      <dgm:prSet presAssocID="{AACEAFD5-63CF-4AFC-B46F-BE086C5D447C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10D7AA7-A541-4507-BE7F-36CCF210089F}" type="pres">
      <dgm:prSet presAssocID="{AACEAFD5-63CF-4AFC-B46F-BE086C5D447C}" presName="desTx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7CDD44-32F1-4759-861F-8DABEBBA8D89}" type="pres">
      <dgm:prSet presAssocID="{AACEAFD5-63CF-4AFC-B46F-BE086C5D447C}" presName="EmptyPlaceHolder" presStyleCnt="0"/>
      <dgm:spPr/>
    </dgm:pt>
    <dgm:pt modelId="{C9A9B9EA-6A1D-4A13-9C7F-C112F25D2888}" type="pres">
      <dgm:prSet presAssocID="{7A8D4B4D-06E9-4958-810D-A6226B6AC588}" presName="space" presStyleCnt="0"/>
      <dgm:spPr/>
    </dgm:pt>
    <dgm:pt modelId="{EC37843F-14A6-4E20-B7AE-2B086A8F5F45}" type="pres">
      <dgm:prSet presAssocID="{D07AD3FD-84FF-467E-9693-752776549C61}" presName="composite" presStyleCnt="0"/>
      <dgm:spPr/>
    </dgm:pt>
    <dgm:pt modelId="{E41E7729-FD3F-426D-804C-45BD60BD762D}" type="pres">
      <dgm:prSet presAssocID="{D07AD3FD-84FF-467E-9693-752776549C61}" presName="L" presStyleLbl="solidFgAcc1" presStyleIdx="1" presStyleCnt="3">
        <dgm:presLayoutVars>
          <dgm:chMax val="0"/>
          <dgm:chPref val="0"/>
        </dgm:presLayoutVars>
      </dgm:prSet>
      <dgm:spPr>
        <a:ln>
          <a:solidFill>
            <a:schemeClr val="accent5"/>
          </a:solidFill>
        </a:ln>
      </dgm:spPr>
    </dgm:pt>
    <dgm:pt modelId="{6C46E586-0364-4C52-98F9-74A7ACD803D1}" type="pres">
      <dgm:prSet presAssocID="{D07AD3FD-84FF-467E-9693-752776549C6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E07F9E4-149C-4A89-848F-4ABDD305F0C5}" type="pres">
      <dgm:prSet presAssocID="{D07AD3FD-84FF-467E-9693-752776549C61}" presName="desTx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2928FCAD-BE3F-45AC-93A5-FD98F8A50E00}" type="pres">
      <dgm:prSet presAssocID="{D07AD3FD-84FF-467E-9693-752776549C61}" presName="EmptyPlaceHolder" presStyleCnt="0"/>
      <dgm:spPr/>
    </dgm:pt>
    <dgm:pt modelId="{C2DF8D93-19C7-4E07-BCAF-9FAAB62C8CF2}" type="pres">
      <dgm:prSet presAssocID="{A8C9B7A9-BC2A-4753-B7F0-F2E361D95520}" presName="space" presStyleCnt="0"/>
      <dgm:spPr/>
    </dgm:pt>
    <dgm:pt modelId="{86E313B1-36D3-44D7-907E-22A08CB8E9CC}" type="pres">
      <dgm:prSet presAssocID="{D71FC021-6A65-44D1-95B9-0E6C89079866}" presName="composite" presStyleCnt="0"/>
      <dgm:spPr/>
    </dgm:pt>
    <dgm:pt modelId="{473F2067-7126-4D56-A328-5A8CFD3D8D52}" type="pres">
      <dgm:prSet presAssocID="{D71FC021-6A65-44D1-95B9-0E6C89079866}" presName="L" presStyleLbl="solidFgAcc1" presStyleIdx="2" presStyleCnt="3">
        <dgm:presLayoutVars>
          <dgm:chMax val="0"/>
          <dgm:chPref val="0"/>
        </dgm:presLayoutVars>
      </dgm:prSet>
      <dgm:spPr>
        <a:ln>
          <a:solidFill>
            <a:schemeClr val="accent3"/>
          </a:solidFill>
        </a:ln>
      </dgm:spPr>
    </dgm:pt>
    <dgm:pt modelId="{7A0B5EFC-88FB-4ED5-994F-D5F6584C2293}" type="pres">
      <dgm:prSet presAssocID="{D71FC021-6A65-44D1-95B9-0E6C8907986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FD7B29F2-0D66-4B4B-BC8A-82DA23575305}" type="pres">
      <dgm:prSet presAssocID="{D71FC021-6A65-44D1-95B9-0E6C89079866}" presName="desTx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BABAA172-7B81-4C6B-BCF2-4572322515C5}" type="pres">
      <dgm:prSet presAssocID="{D71FC021-6A65-44D1-95B9-0E6C89079866}" presName="EmptyPlaceHolder" presStyleCnt="0"/>
      <dgm:spPr/>
    </dgm:pt>
  </dgm:ptLst>
  <dgm:cxnLst>
    <dgm:cxn modelId="{2B9E3E0F-5AD8-4A94-B237-F3BC44AC5325}" type="presOf" srcId="{AACEAFD5-63CF-4AFC-B46F-BE086C5D447C}" destId="{CA3A6A4E-2D39-41D2-A6B1-B590D0C452D2}" srcOrd="0" destOrd="0" presId="urn:microsoft.com/office/officeart/2016/7/layout/AccentHomeChevronProcess"/>
    <dgm:cxn modelId="{0EFA3039-6828-403C-9445-4359BA6645E6}" srcId="{AACEAFD5-63CF-4AFC-B46F-BE086C5D447C}" destId="{349299C9-846E-4827-813A-349CCCE20782}" srcOrd="0" destOrd="0" parTransId="{AEA27547-B9ED-4994-BD27-04EC297EF367}" sibTransId="{9D819F52-ACA0-4B08-8256-DF6BD8FA3A0B}"/>
    <dgm:cxn modelId="{D0643A62-A027-4529-9E49-74178FB968A8}" type="presOf" srcId="{50F145FF-1B4A-4E07-9ABB-76FFB199D5FD}" destId="{810D7AA7-A541-4507-BE7F-36CCF210089F}" srcOrd="0" destOrd="1" presId="urn:microsoft.com/office/officeart/2016/7/layout/AccentHomeChevronProcess"/>
    <dgm:cxn modelId="{55492768-9A5E-4F74-AC7C-959C5C24EFD3}" srcId="{55C0B14E-AEA6-48D3-A387-ED4A3A3BF840}" destId="{D07AD3FD-84FF-467E-9693-752776549C61}" srcOrd="1" destOrd="0" parTransId="{7B691773-F524-4FAD-A272-BDF0B0C4370A}" sibTransId="{A8C9B7A9-BC2A-4753-B7F0-F2E361D95520}"/>
    <dgm:cxn modelId="{E97FF64F-8020-497E-AE7D-2395DDA4560D}" srcId="{D07AD3FD-84FF-467E-9693-752776549C61}" destId="{5D70EFF5-8B31-4A1F-AE44-51E4CF0013EB}" srcOrd="0" destOrd="0" parTransId="{96C720A0-FEEF-48D1-8DF6-ABA03C304822}" sibTransId="{B6A59CDE-18AD-4553-B6C5-FF001A8E8510}"/>
    <dgm:cxn modelId="{219EA357-E48B-4A91-91A7-8282DFF10601}" type="presOf" srcId="{55C0B14E-AEA6-48D3-A387-ED4A3A3BF840}" destId="{594BF422-752C-42F3-A230-3D0E6AE9A886}" srcOrd="0" destOrd="0" presId="urn:microsoft.com/office/officeart/2016/7/layout/AccentHomeChevronProcess"/>
    <dgm:cxn modelId="{ED7BEC88-7D29-4DD0-9C9F-C3B9E4F127C6}" type="presOf" srcId="{349299C9-846E-4827-813A-349CCCE20782}" destId="{810D7AA7-A541-4507-BE7F-36CCF210089F}" srcOrd="0" destOrd="0" presId="urn:microsoft.com/office/officeart/2016/7/layout/AccentHomeChevronProcess"/>
    <dgm:cxn modelId="{53239C96-427C-420B-95DC-546F3B30ED65}" srcId="{55C0B14E-AEA6-48D3-A387-ED4A3A3BF840}" destId="{D71FC021-6A65-44D1-95B9-0E6C89079866}" srcOrd="2" destOrd="0" parTransId="{862AAE39-3AAD-40E3-BA20-90187BD73242}" sibTransId="{9B090D9D-470E-46E2-AABB-0368A52481AA}"/>
    <dgm:cxn modelId="{87EFA3AF-DDF5-491C-BAB4-D2223BBF8209}" type="presOf" srcId="{D07AD3FD-84FF-467E-9693-752776549C61}" destId="{6C46E586-0364-4C52-98F9-74A7ACD803D1}" srcOrd="0" destOrd="0" presId="urn:microsoft.com/office/officeart/2016/7/layout/AccentHomeChevronProcess"/>
    <dgm:cxn modelId="{573898BA-750F-47C5-A386-D49B35B7FE02}" type="presOf" srcId="{4A6BB192-9983-4F48-BBC5-6E384EED7EC5}" destId="{FD7B29F2-0D66-4B4B-BC8A-82DA23575305}" srcOrd="0" destOrd="0" presId="urn:microsoft.com/office/officeart/2016/7/layout/AccentHomeChevronProcess"/>
    <dgm:cxn modelId="{AE101ABC-7EA3-4444-A576-8AB15A371C84}" srcId="{55C0B14E-AEA6-48D3-A387-ED4A3A3BF840}" destId="{AACEAFD5-63CF-4AFC-B46F-BE086C5D447C}" srcOrd="0" destOrd="0" parTransId="{7A0BD8EC-BB4A-4912-A54E-6F39B681264E}" sibTransId="{7A8D4B4D-06E9-4958-810D-A6226B6AC588}"/>
    <dgm:cxn modelId="{BF6E9FCC-2FE1-415F-B01C-2A183305A7CD}" type="presOf" srcId="{5D70EFF5-8B31-4A1F-AE44-51E4CF0013EB}" destId="{5E07F9E4-149C-4A89-848F-4ABDD305F0C5}" srcOrd="0" destOrd="0" presId="urn:microsoft.com/office/officeart/2016/7/layout/AccentHomeChevronProcess"/>
    <dgm:cxn modelId="{57A314E4-6E73-4100-AE2F-B6B1DCF0BA26}" srcId="{AACEAFD5-63CF-4AFC-B46F-BE086C5D447C}" destId="{50F145FF-1B4A-4E07-9ABB-76FFB199D5FD}" srcOrd="1" destOrd="0" parTransId="{D61F354C-F1F3-44E1-8FA0-A874E08A90B0}" sibTransId="{0F3C59C2-16F8-4B1B-9CE4-B88B76F2A35E}"/>
    <dgm:cxn modelId="{E3115EEA-DE9C-4F06-B8B3-BEB263D5F2B1}" srcId="{D71FC021-6A65-44D1-95B9-0E6C89079866}" destId="{4A6BB192-9983-4F48-BBC5-6E384EED7EC5}" srcOrd="0" destOrd="0" parTransId="{230A6E4A-6CED-4DC0-AEFE-6859FE07B658}" sibTransId="{0B568EC2-5D2A-4B00-8047-B7832F245B44}"/>
    <dgm:cxn modelId="{2679AAF0-5BEA-4D4C-981E-F52C6560E50B}" type="presOf" srcId="{D71FC021-6A65-44D1-95B9-0E6C89079866}" destId="{7A0B5EFC-88FB-4ED5-994F-D5F6584C2293}" srcOrd="0" destOrd="0" presId="urn:microsoft.com/office/officeart/2016/7/layout/AccentHomeChevronProcess"/>
    <dgm:cxn modelId="{34656FB6-F6E4-411A-96B0-7133ED39C071}" type="presParOf" srcId="{594BF422-752C-42F3-A230-3D0E6AE9A886}" destId="{F6A1B9E0-4B4A-47A4-A011-67526CEEA770}" srcOrd="0" destOrd="0" presId="urn:microsoft.com/office/officeart/2016/7/layout/AccentHomeChevronProcess"/>
    <dgm:cxn modelId="{1BFE7FF7-809C-415D-BA59-906CFDBE9DA7}" type="presParOf" srcId="{F6A1B9E0-4B4A-47A4-A011-67526CEEA770}" destId="{FA4E6E73-A3C8-4495-927B-8AADA5A74297}" srcOrd="0" destOrd="0" presId="urn:microsoft.com/office/officeart/2016/7/layout/AccentHomeChevronProcess"/>
    <dgm:cxn modelId="{42A6088F-94B8-47CF-8FE7-75837EE3A659}" type="presParOf" srcId="{F6A1B9E0-4B4A-47A4-A011-67526CEEA770}" destId="{CA3A6A4E-2D39-41D2-A6B1-B590D0C452D2}" srcOrd="1" destOrd="0" presId="urn:microsoft.com/office/officeart/2016/7/layout/AccentHomeChevronProcess"/>
    <dgm:cxn modelId="{D1F0A0F5-5DE6-4A18-BFE9-9218D18C7B8E}" type="presParOf" srcId="{F6A1B9E0-4B4A-47A4-A011-67526CEEA770}" destId="{810D7AA7-A541-4507-BE7F-36CCF210089F}" srcOrd="2" destOrd="0" presId="urn:microsoft.com/office/officeart/2016/7/layout/AccentHomeChevronProcess"/>
    <dgm:cxn modelId="{F1D8FD9D-5564-466D-BAC2-2E75F87EDAAB}" type="presParOf" srcId="{F6A1B9E0-4B4A-47A4-A011-67526CEEA770}" destId="{4F7CDD44-32F1-4759-861F-8DABEBBA8D89}" srcOrd="3" destOrd="0" presId="urn:microsoft.com/office/officeart/2016/7/layout/AccentHomeChevronProcess"/>
    <dgm:cxn modelId="{376F2534-368D-4967-8511-4C629F39E03E}" type="presParOf" srcId="{594BF422-752C-42F3-A230-3D0E6AE9A886}" destId="{C9A9B9EA-6A1D-4A13-9C7F-C112F25D2888}" srcOrd="1" destOrd="0" presId="urn:microsoft.com/office/officeart/2016/7/layout/AccentHomeChevronProcess"/>
    <dgm:cxn modelId="{31E16D61-D0E7-4035-9FAF-3B6A77C4246B}" type="presParOf" srcId="{594BF422-752C-42F3-A230-3D0E6AE9A886}" destId="{EC37843F-14A6-4E20-B7AE-2B086A8F5F45}" srcOrd="2" destOrd="0" presId="urn:microsoft.com/office/officeart/2016/7/layout/AccentHomeChevronProcess"/>
    <dgm:cxn modelId="{3528F838-BF8B-40B8-8074-6C88D927DF29}" type="presParOf" srcId="{EC37843F-14A6-4E20-B7AE-2B086A8F5F45}" destId="{E41E7729-FD3F-426D-804C-45BD60BD762D}" srcOrd="0" destOrd="0" presId="urn:microsoft.com/office/officeart/2016/7/layout/AccentHomeChevronProcess"/>
    <dgm:cxn modelId="{D0ED20AC-C73D-4BC5-A4E8-078F75287C26}" type="presParOf" srcId="{EC37843F-14A6-4E20-B7AE-2B086A8F5F45}" destId="{6C46E586-0364-4C52-98F9-74A7ACD803D1}" srcOrd="1" destOrd="0" presId="urn:microsoft.com/office/officeart/2016/7/layout/AccentHomeChevronProcess"/>
    <dgm:cxn modelId="{C8F99768-5339-44CC-AE9B-94BB6436F3ED}" type="presParOf" srcId="{EC37843F-14A6-4E20-B7AE-2B086A8F5F45}" destId="{5E07F9E4-149C-4A89-848F-4ABDD305F0C5}" srcOrd="2" destOrd="0" presId="urn:microsoft.com/office/officeart/2016/7/layout/AccentHomeChevronProcess"/>
    <dgm:cxn modelId="{D1EBD137-AFC0-4E48-A1BE-19BB16F1BD2B}" type="presParOf" srcId="{EC37843F-14A6-4E20-B7AE-2B086A8F5F45}" destId="{2928FCAD-BE3F-45AC-93A5-FD98F8A50E00}" srcOrd="3" destOrd="0" presId="urn:microsoft.com/office/officeart/2016/7/layout/AccentHomeChevronProcess"/>
    <dgm:cxn modelId="{52A216C6-7080-4D1A-908D-C354DFA42688}" type="presParOf" srcId="{594BF422-752C-42F3-A230-3D0E6AE9A886}" destId="{C2DF8D93-19C7-4E07-BCAF-9FAAB62C8CF2}" srcOrd="3" destOrd="0" presId="urn:microsoft.com/office/officeart/2016/7/layout/AccentHomeChevronProcess"/>
    <dgm:cxn modelId="{C06B1F31-DDC2-4BCE-BC7F-9FD1E769C693}" type="presParOf" srcId="{594BF422-752C-42F3-A230-3D0E6AE9A886}" destId="{86E313B1-36D3-44D7-907E-22A08CB8E9CC}" srcOrd="4" destOrd="0" presId="urn:microsoft.com/office/officeart/2016/7/layout/AccentHomeChevronProcess"/>
    <dgm:cxn modelId="{FB6A0F4B-F114-4B75-B1EA-8D913CE894A8}" type="presParOf" srcId="{86E313B1-36D3-44D7-907E-22A08CB8E9CC}" destId="{473F2067-7126-4D56-A328-5A8CFD3D8D52}" srcOrd="0" destOrd="0" presId="urn:microsoft.com/office/officeart/2016/7/layout/AccentHomeChevronProcess"/>
    <dgm:cxn modelId="{03E4C016-A8C9-477D-B92F-8A167A02FE94}" type="presParOf" srcId="{86E313B1-36D3-44D7-907E-22A08CB8E9CC}" destId="{7A0B5EFC-88FB-4ED5-994F-D5F6584C2293}" srcOrd="1" destOrd="0" presId="urn:microsoft.com/office/officeart/2016/7/layout/AccentHomeChevronProcess"/>
    <dgm:cxn modelId="{7F0C29C8-ACC7-41C5-8CE6-DF35ED4A3843}" type="presParOf" srcId="{86E313B1-36D3-44D7-907E-22A08CB8E9CC}" destId="{FD7B29F2-0D66-4B4B-BC8A-82DA23575305}" srcOrd="2" destOrd="0" presId="urn:microsoft.com/office/officeart/2016/7/layout/AccentHomeChevronProcess"/>
    <dgm:cxn modelId="{3F5F0F9C-3ABE-4D21-AE26-280679C7686E}" type="presParOf" srcId="{86E313B1-36D3-44D7-907E-22A08CB8E9CC}" destId="{BABAA172-7B81-4C6B-BCF2-4572322515C5}" srcOrd="3" destOrd="0" presId="urn:microsoft.com/office/officeart/2016/7/layout/AccentHomeChevro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E6E73-A3C8-4495-927B-8AADA5A74297}">
      <dsp:nvSpPr>
        <dsp:cNvPr id="0" name=""/>
        <dsp:cNvSpPr/>
      </dsp:nvSpPr>
      <dsp:spPr>
        <a:xfrm rot="5400000">
          <a:off x="-837841" y="1712436"/>
          <a:ext cx="1958102" cy="27376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3A6A4E-2D39-41D2-A6B1-B590D0C452D2}">
      <dsp:nvSpPr>
        <dsp:cNvPr id="0" name=""/>
        <dsp:cNvSpPr/>
      </dsp:nvSpPr>
      <dsp:spPr>
        <a:xfrm>
          <a:off x="4326" y="2828369"/>
          <a:ext cx="3422060" cy="652700"/>
        </a:xfrm>
        <a:prstGeom prst="homePlate">
          <a:avLst>
            <a:gd name="adj" fmla="val 25000"/>
          </a:avLst>
        </a:prstGeom>
        <a:solidFill>
          <a:schemeClr val="accen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Frontend</a:t>
          </a:r>
          <a:endParaRPr lang="ru-RU" sz="1600" kern="1200" noProof="0" dirty="0"/>
        </a:p>
      </dsp:txBody>
      <dsp:txXfrm>
        <a:off x="4326" y="2828369"/>
        <a:ext cx="3340473" cy="652700"/>
      </dsp:txXfrm>
    </dsp:sp>
    <dsp:sp modelId="{810D7AA7-A541-4507-BE7F-36CCF210089F}">
      <dsp:nvSpPr>
        <dsp:cNvPr id="0" name=""/>
        <dsp:cNvSpPr/>
      </dsp:nvSpPr>
      <dsp:spPr>
        <a:xfrm>
          <a:off x="278091" y="1034526"/>
          <a:ext cx="2778713" cy="131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ru-RU" sz="1300" kern="1200" noProof="0" dirty="0"/>
            <a:t>Для внешней оболочки были использованы: </a:t>
          </a:r>
          <a:r>
            <a:rPr lang="en-US" sz="1300" kern="1200" noProof="0" dirty="0"/>
            <a:t>HTML</a:t>
          </a:r>
          <a:r>
            <a:rPr lang="ru-RU" sz="1300" kern="1200" noProof="0" dirty="0"/>
            <a:t>, </a:t>
          </a:r>
          <a:r>
            <a:rPr lang="en-US" sz="1300" kern="1200" noProof="0" dirty="0"/>
            <a:t>CSS</a:t>
          </a:r>
          <a:r>
            <a:rPr lang="ru-RU" sz="1300" kern="1200" noProof="0" dirty="0"/>
            <a:t>, </a:t>
          </a:r>
          <a:r>
            <a:rPr lang="en-US" sz="1300" kern="1200" noProof="0" dirty="0"/>
            <a:t>JavaScript (</a:t>
          </a:r>
          <a:r>
            <a:rPr lang="ru-RU" sz="1300" kern="1200" noProof="0" dirty="0"/>
            <a:t>Для </a:t>
          </a:r>
          <a:r>
            <a:rPr lang="en-US" sz="1300" kern="1200" noProof="0" dirty="0"/>
            <a:t>API </a:t>
          </a:r>
          <a:r>
            <a:rPr lang="ru-RU" sz="1300" kern="1200" noProof="0" dirty="0"/>
            <a:t>Яндекс.Карт)</a:t>
          </a:r>
        </a:p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ru-RU" sz="1300" kern="1200" noProof="0" dirty="0"/>
        </a:p>
      </dsp:txBody>
      <dsp:txXfrm>
        <a:off x="278091" y="1034526"/>
        <a:ext cx="2778713" cy="1310506"/>
      </dsp:txXfrm>
    </dsp:sp>
    <dsp:sp modelId="{E41E7729-FD3F-426D-804C-45BD60BD762D}">
      <dsp:nvSpPr>
        <dsp:cNvPr id="0" name=""/>
        <dsp:cNvSpPr/>
      </dsp:nvSpPr>
      <dsp:spPr>
        <a:xfrm rot="5400000">
          <a:off x="2481557" y="1712436"/>
          <a:ext cx="1958102" cy="27376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6E586-0364-4C52-98F9-74A7ACD803D1}">
      <dsp:nvSpPr>
        <dsp:cNvPr id="0" name=""/>
        <dsp:cNvSpPr/>
      </dsp:nvSpPr>
      <dsp:spPr>
        <a:xfrm>
          <a:off x="3323725" y="2828369"/>
          <a:ext cx="3422060" cy="652700"/>
        </a:xfrm>
        <a:prstGeom prst="chevron">
          <a:avLst>
            <a:gd name="adj" fmla="val 25000"/>
          </a:avLst>
        </a:prstGeom>
        <a:solidFill>
          <a:schemeClr val="accent5"/>
        </a:solidFill>
        <a:ln w="12700" cap="flat" cmpd="sng" algn="ctr">
          <a:solidFill>
            <a:schemeClr val="accent5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noProof="0" dirty="0"/>
            <a:t>Backend</a:t>
          </a:r>
          <a:endParaRPr lang="ru-RU" sz="1600" kern="1200" noProof="0" dirty="0"/>
        </a:p>
      </dsp:txBody>
      <dsp:txXfrm>
        <a:off x="3486900" y="2828369"/>
        <a:ext cx="3095710" cy="652700"/>
      </dsp:txXfrm>
    </dsp:sp>
    <dsp:sp modelId="{5E07F9E4-149C-4A89-848F-4ABDD305F0C5}">
      <dsp:nvSpPr>
        <dsp:cNvPr id="0" name=""/>
        <dsp:cNvSpPr/>
      </dsp:nvSpPr>
      <dsp:spPr>
        <a:xfrm>
          <a:off x="3597490" y="1034526"/>
          <a:ext cx="2778713" cy="131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300" b="0" i="0" u="none" kern="1200" noProof="0" dirty="0"/>
            <a:t>Для работы внутренней составляющей сайта использовался язык </a:t>
          </a:r>
          <a:r>
            <a:rPr lang="en-US" sz="1300" b="0" i="0" u="none" kern="1200" noProof="0" dirty="0"/>
            <a:t>Python </a:t>
          </a:r>
          <a:r>
            <a:rPr lang="ru-RU" sz="1300" b="0" i="0" u="none" kern="1200" noProof="0" dirty="0"/>
            <a:t>(библиотека </a:t>
          </a:r>
          <a:r>
            <a:rPr lang="en-US" sz="1300" b="0" i="0" u="none" kern="1200" noProof="0" dirty="0"/>
            <a:t>Flask)</a:t>
          </a:r>
          <a:endParaRPr lang="ru-RU" sz="1300" kern="1200" noProof="0" dirty="0"/>
        </a:p>
      </dsp:txBody>
      <dsp:txXfrm>
        <a:off x="3597490" y="1034526"/>
        <a:ext cx="2778713" cy="1310506"/>
      </dsp:txXfrm>
    </dsp:sp>
    <dsp:sp modelId="{473F2067-7126-4D56-A328-5A8CFD3D8D52}">
      <dsp:nvSpPr>
        <dsp:cNvPr id="0" name=""/>
        <dsp:cNvSpPr/>
      </dsp:nvSpPr>
      <dsp:spPr>
        <a:xfrm rot="5400000">
          <a:off x="5800955" y="1712436"/>
          <a:ext cx="1958102" cy="273764"/>
        </a:xfrm>
        <a:prstGeom prst="corner">
          <a:avLst>
            <a:gd name="adj1" fmla="val 1000"/>
            <a:gd name="adj2" fmla="val 1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0B5EFC-88FB-4ED5-994F-D5F6584C2293}">
      <dsp:nvSpPr>
        <dsp:cNvPr id="0" name=""/>
        <dsp:cNvSpPr/>
      </dsp:nvSpPr>
      <dsp:spPr>
        <a:xfrm>
          <a:off x="6643124" y="2828369"/>
          <a:ext cx="3422060" cy="652700"/>
        </a:xfrm>
        <a:prstGeom prst="chevron">
          <a:avLst>
            <a:gd name="adj" fmla="val 25000"/>
          </a:avLst>
        </a:prstGeom>
        <a:solidFill>
          <a:schemeClr val="accent3"/>
        </a:solidFill>
        <a:ln w="1270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0" tIns="203200" rIns="101600" bIns="203200" numCol="1" spcCol="1270" rtlCol="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noProof="0" dirty="0"/>
            <a:t>Дополнительно</a:t>
          </a:r>
        </a:p>
      </dsp:txBody>
      <dsp:txXfrm>
        <a:off x="6806299" y="2828369"/>
        <a:ext cx="3095710" cy="652700"/>
      </dsp:txXfrm>
    </dsp:sp>
    <dsp:sp modelId="{FD7B29F2-0D66-4B4B-BC8A-82DA23575305}">
      <dsp:nvSpPr>
        <dsp:cNvPr id="0" name=""/>
        <dsp:cNvSpPr/>
      </dsp:nvSpPr>
      <dsp:spPr>
        <a:xfrm>
          <a:off x="6916889" y="1034526"/>
          <a:ext cx="2778713" cy="1310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Restful-</a:t>
          </a:r>
          <a:r>
            <a:rPr lang="en-US" sz="1300" kern="1200" noProof="0" dirty="0" err="1"/>
            <a:t>api</a:t>
          </a:r>
          <a:r>
            <a:rPr lang="en-US" sz="1300" kern="1200" noProof="0" dirty="0"/>
            <a:t> </a:t>
          </a:r>
          <a:r>
            <a:rPr lang="ru-RU" sz="1300" kern="1200" noProof="0" dirty="0"/>
            <a:t>для создания своего </a:t>
          </a:r>
          <a:r>
            <a:rPr lang="en-US" sz="1300" kern="1200" noProof="0" dirty="0"/>
            <a:t>API.</a:t>
          </a:r>
        </a:p>
        <a:p>
          <a:pPr marL="0" lvl="0" indent="0" algn="l" defTabSz="577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noProof="0" dirty="0"/>
            <a:t>API </a:t>
          </a:r>
          <a:r>
            <a:rPr lang="ru-RU" sz="1300" kern="1200" noProof="0" dirty="0"/>
            <a:t>Яндекс карт для быстрого поиска адреса</a:t>
          </a:r>
        </a:p>
      </dsp:txBody>
      <dsp:txXfrm>
        <a:off x="6916889" y="1034526"/>
        <a:ext cx="2778713" cy="1310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AccentHomeChevronProcess">
  <dgm:title val="Уголковый процесс со смещенными рисунками и выносками"/>
  <dgm:desc val="Используется для отображения хода выполнения задач, временной шкалы, последовательных этапов задачи, процесса или рабочего процесса, а также для выделения движения или направления. Текст уровня 1 отображается внутри уголковой фигуры, кроме первой фигуры, представленной в виде дома, а текст уровня 2 отображается над невидимыми прямоугольными фигурами."/>
  <dgm:catLst>
    <dgm:cat type="process" pri="500"/>
    <dgm:cat type="timeline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contrsBasedOnsibTransCount">
      <dgm:if name="oneSibTrans" axis="ch" ptType="sibTrans" func="cnt" op="equ" val="1">
        <dgm:constrLst>
          <dgm:constr type="h" for="ch" forName="composite" refType="h" fact="0.6"/>
          <dgm:constr type="w" for="ch" forName="composite" refType="w"/>
          <dgm:constr type="primFontSz" for="des" forName="parTx" val="20"/>
          <dgm:constr type="primFontSz" for="des" forName="desTx" refType="primFontSz" refFor="des" refForName="parTx" op="lte"/>
          <dgm:constr type="primFontSz" for="des" forName="parTx" op="equ"/>
          <dgm:constr type="primFontSz" for="des" forName="desTx" op="equ"/>
          <dgm:constr type="w" for="ch" forName="space" refType="w" refFor="ch" refForName="composite" fact="-0.02"/>
          <dgm:constr type="w" for="ch" ptType="sibTrans" op="equ"/>
        </dgm:constrLst>
      </dgm:if>
      <dgm:else name="moreThanOneSibTrans">
        <dgm:choose name="contrsForMoreThanOneSibTrans">
          <dgm:if name="twoSibTrans" axis="ch" ptType="sibTrans" func="cnt" op="equ" val="2">
            <dgm:constrLst>
              <dgm:constr type="h" for="ch" forName="composite" refType="h" fact="0.6"/>
              <dgm:constr type="w" for="ch" forName="composite" refType="w"/>
              <dgm:constr type="primFontSz" for="des" forName="parTx" val="20"/>
              <dgm:constr type="primFontSz" for="des" forName="desTx" refType="primFontSz" refFor="des" refForName="parTx" op="lte"/>
              <dgm:constr type="primFontSz" for="des" forName="parTx" op="equ"/>
              <dgm:constr type="primFontSz" for="des" forName="desTx" op="equ"/>
              <dgm:constr type="w" for="ch" forName="space" refType="w" refFor="ch" refForName="composite" fact="-0.03"/>
              <dgm:constr type="w" for="ch" ptType="sibTrans" op="equ"/>
            </dgm:constrLst>
          </dgm:if>
          <dgm:else name="moreThanTwoSibTrans">
            <dgm:choose name="contrsForMoreThanTwoSibTrans">
              <dgm:if name="threeSibTrans" axis="ch" ptType="sibTrans" func="cnt" op="equ" val="3">
                <dgm:constrLst>
                  <dgm:constr type="h" for="ch" forName="composite" refType="h" fact="0.6"/>
                  <dgm:constr type="w" for="ch" forName="composite" refType="w"/>
                  <dgm:constr type="primFontSz" for="des" forName="parTx" val="20"/>
                  <dgm:constr type="primFontSz" for="des" forName="desTx" refType="primFontSz" refFor="des" refForName="parTx" op="lte"/>
                  <dgm:constr type="primFontSz" for="des" forName="parTx" op="equ"/>
                  <dgm:constr type="primFontSz" for="des" forName="desTx" op="equ"/>
                  <dgm:constr type="w" for="ch" forName="space" refType="w" refFor="ch" refForName="composite" fact="-0.04"/>
                  <dgm:constr type="w" for="ch" ptType="sibTrans" op="equ"/>
                </dgm:constrLst>
              </dgm:if>
              <dgm:else name="moreThanThreeSibTrans">
                <dgm:choose name="contrsForMoreThanThreeSibTrans">
                  <dgm:if name="fourToSixSibTrans" axis="ch" ptType="sibTrans" func="cnt" op="lte" val="6">
                    <dgm:constrLst>
                      <dgm:constr type="h" for="ch" forName="composite" refType="h" fact="0.6"/>
                      <dgm:constr type="w" for="ch" forName="composite" refType="w"/>
                      <dgm:constr type="primFontSz" for="des" forName="parTx" val="20"/>
                      <dgm:constr type="primFontSz" for="des" forName="desTx" refType="primFontSz" refFor="des" refForName="parTx" op="lte"/>
                      <dgm:constr type="primFontSz" for="des" forName="parTx" op="equ"/>
                      <dgm:constr type="primFontSz" for="des" forName="desTx" op="equ"/>
                      <dgm:constr type="w" for="ch" forName="space" refType="w" refFor="ch" refForName="composite" fact="-0.05"/>
                      <dgm:constr type="w" for="ch" ptType="sibTrans" op="equ"/>
                    </dgm:constrLst>
                  </dgm:if>
                  <dgm:else name="moreThanSixSibTrans">
                    <dgm:choose name="contrsForMoreThanSixSibTrans">
                      <dgm:if name="sevenToEightSibTrans" axis="ch" ptType="sibTrans" func="cnt" op="lte" val="8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7"/>
                          <dgm:constr type="w" for="ch" ptType="sibTrans" op="equ"/>
                        </dgm:constrLst>
                      </dgm:if>
                      <dgm:else name="moreThanEightSibTrans">
                        <dgm:constrLst>
                          <dgm:constr type="h" for="ch" forName="composite" refType="h" fact="0.6"/>
                          <dgm:constr type="w" for="ch" forName="composite" refType="w"/>
                          <dgm:constr type="primFontSz" for="des" forName="parTx" val="20"/>
                          <dgm:constr type="primFontSz" for="des" forName="desTx" refType="primFontSz" refFor="des" refForName="parTx" op="lte"/>
                          <dgm:constr type="primFontSz" for="des" forName="parTx" op="equ"/>
                          <dgm:constr type="primFontSz" for="des" forName="desTx" op="equ"/>
                          <dgm:constr type="w" for="ch" forName="space" refType="w" refFor="ch" refForName="composite" fact="-0.09"/>
                          <dgm:constr type="w" for="ch" ptType="sibTrans" op="equ"/>
                        </dgm:constrLst>
                      </dgm:else>
                    </dgm:choose>
                  </dgm:else>
                </dgm:choose>
              </dgm:else>
            </dgm:choose>
          </dgm:else>
        </dgm:choose>
      </dgm:else>
    </dgm:choose>
    <dgm:ruleLst/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LayoutLTRorRTL">
          <dgm:if name="LayoutLTR" func="var" arg="dir" op="equ" val="norm">
            <dgm:constrLst>
              <dgm:constr type="w" for="ch" forName="L" refType="w" fact="0.08"/>
              <dgm:constr type="h" for="ch" forName="L" refType="h" fact="0.75"/>
              <dgm:constr type="l" for="ch" forName="L"/>
              <dgm:constr type="l" for="ch" forName="parTx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l" for="ch" forName="desTx" refType="r" refFor="ch" refForName="L"/>
              <dgm:constr type="w" for="ch" forName="desTx" refType="w" fact="0.812"/>
              <dgm:constr type="w" for="ch" forName="EmptyPlaceHolder" refType="w" fact="0.82"/>
              <dgm:constr type="l" for="ch" forName="EmptyPlaceHolder" refType="r" refFor="ch" refForName="L"/>
              <dgm:constr type="b" for="ch" forName="EmptyPlaceHolder" refType="b" refFor="ch" refForName="L"/>
              <dgm:constr type="h" for="ch" forName="EmptyPlaceHolder" refType="t" refFor="ch" refForName="desTx"/>
            </dgm:constrLst>
          </dgm:if>
          <dgm:else name="LayoutRTL">
            <dgm:constrLst>
              <dgm:constr type="w" for="ch" forName="L" refType="w" fact="0.08"/>
              <dgm:constr type="h" for="ch" forName="L" refType="h" fact="0.75"/>
              <dgm:constr type="r" for="ch" forName="L" refType="w"/>
              <dgm:constr type="r" for="ch" forName="parTx" refType="w"/>
              <dgm:constr type="w" for="ch" forName="parTx" refType="w"/>
              <dgm:constr type="h" for="ch" forName="parTx" refType="h" fact="0.25"/>
              <dgm:constr type="t" for="ch" forName="parTx" refType="b" refFor="ch" refForName="L"/>
              <dgm:constr type="t" for="ch" forName="desTx" refType="w" refFor="ch" refForName="L" fact="0.6"/>
              <dgm:constr type="b" for="ch" forName="desTx" refType="t" refFor="ch" refForName="EmptyPlaceHolder"/>
              <dgm:constr type="r" for="ch" forName="desTx" refType="l" refFor="ch" refForName="L"/>
              <dgm:constr type="w" for="ch" forName="desTx" refType="w" fact="0.812"/>
              <dgm:constr type="w" for="ch" forName="EmptyPlaceHolder" refType="w" fact="0.82"/>
              <dgm:constr type="h" for="ch" forName="EmptyPlaceHolder" refType="w" refFor="ch" refForName="L" fact="0.6"/>
              <dgm:constr type="b" for="ch" forName="EmptyPlaceHolder" refType="b" refFor="ch" refForName="L"/>
            </dgm:constrLst>
          </dgm:else>
        </dgm:choose>
        <dgm:layoutNode name="L" styleLbl="solidFgAcc1" moveWith="parTx">
          <dgm:varLst>
            <dgm:chMax val="0"/>
            <dgm:chPref val="0"/>
          </dgm:varLst>
          <dgm:alg type="sp"/>
          <dgm:choose name="Name310">
            <dgm:if name="Name311" func="var" arg="dir" op="equ" val="norm">
              <dgm:shape xmlns:r="http://schemas.openxmlformats.org/officeDocument/2006/relationships" rot="90" type="corner" r:blip="">
                <dgm:adjLst>
                  <dgm:adj idx="1" val="0.01"/>
                  <dgm:adj idx="2" val="0.01"/>
                </dgm:adjLst>
              </dgm:shape>
            </dgm:if>
            <dgm:else name="Name312">
              <dgm:shape xmlns:r="http://schemas.openxmlformats.org/officeDocument/2006/relationships" rot="180" type="corner" r:blip="">
                <dgm:adjLst>
                  <dgm:adj idx="1" val="0.01"/>
                  <dgm:adj idx="2" val="0.01"/>
                </dgm:adjLst>
              </dgm:shape>
            </dgm:else>
          </dgm:choose>
          <dgm:presOf/>
          <dgm:constrLst/>
          <dgm:ruleLst/>
        </dgm:layoutNode>
        <dgm:layoutNode name="parTx" styleLbl="alignNode1">
          <dgm:varLst>
            <dgm:chMax val="0"/>
            <dgm:chPref val="0"/>
            <dgm:bulletEnabled val="1"/>
          </dgm:varLst>
          <dgm:alg type="tx">
            <dgm:param type="txAnchorVert" val="mid"/>
            <dgm:param type="parTxLTRAlign" val="ctr"/>
            <dgm:param type="parTxRTLAlign" val="ctr"/>
          </dgm:alg>
          <dgm:choose name="MakeFirstNodeHomePlate">
            <dgm:if name="IfFirstNode" axis="self" ptType="node" func="pos" op="equ" val="1">
              <dgm:choose name="Name110">
                <dgm:if name="Name111" func="var" arg="dir" op="equ" val="norm">
                  <dgm:shape xmlns:r="http://schemas.openxmlformats.org/officeDocument/2006/relationships" type="homePlate" r:blip="">
                    <dgm:adjLst>
                      <dgm:adj idx="1" val="0.25"/>
                    </dgm:adjLst>
                  </dgm:shape>
                </dgm:if>
                <dgm:else name="Name112">
                  <dgm:shape xmlns:r="http://schemas.openxmlformats.org/officeDocument/2006/relationships" rot="180" type="homePlate" r:blip="">
                    <dgm:adjLst>
                      <dgm:adj idx="1" val="0.25"/>
                    </dgm:adjLst>
                  </dgm:shape>
                </dgm:else>
              </dgm:choose>
            </dgm:if>
            <dgm:else name="MakeRestOfNodesChevrons"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>
                      <dgm:adj idx="1" val="0.25"/>
                    </dgm:adjLst>
                  </dgm:shape>
                </dgm:if>
                <dgm:else name="Name12">
                  <dgm:shape xmlns:r="http://schemas.openxmlformats.org/officeDocument/2006/relationships" rot="180" type="chevron" r:blip="">
                    <dgm:adjLst>
                      <dgm:adj idx="1" val="0.25"/>
                    </dgm:adjLst>
                  </dgm:shape>
                </dgm:else>
              </dgm:choose>
            </dgm:else>
          </dgm:choose>
          <dgm:presOf axis="self" ptType="node"/>
          <dgm:constrLst>
            <dgm:constr type="tMarg" refType="primFontSz"/>
            <dgm:constr type="bMarg" refType="primFontSz"/>
            <dgm:constr type="lMarg" refType="primFontSz" fact="0.5"/>
            <dgm:constr type="rMarg" refType="primFontSz" fact="0.5"/>
          </dgm:constrLst>
          <dgm:ruleLst>
            <dgm:rule type="primFontSz" val="13" fact="NaN" max="NaN"/>
          </dgm:ruleLst>
        </dgm:layoutNode>
        <dgm:layoutNode name="desTx" styleLbl="revTx" moveWith="parTx">
          <dgm:varLst>
            <dgm:chMax val="0"/>
            <dgm:chPref val="0"/>
            <dgm:bulletEnabled val="1"/>
          </dgm:varLst>
          <dgm:choose name="Name210">
            <dgm:if name="Name211" func="var" arg="dir" op="equ" val="norm">
              <dgm:alg type="tx">
                <dgm:param type="txAnchorVert" val="t"/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12">
              <dgm:alg type="tx">
                <dgm:param type="txAnchorVert" val="t"/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tMarg"/>
            <dgm:constr type="bMarg"/>
            <dgm:constr type="lMarg"/>
            <dgm:constr type="rMarg"/>
          </dgm:constrLst>
          <dgm:ruleLst>
            <dgm:rule type="primFontSz" val="11" fact="NaN" max="NaN"/>
            <dgm:rule type="secFontSz" val="9" fact="NaN" max="NaN"/>
          </dgm:ruleLst>
        </dgm:layoutNode>
        <dgm:layoutNode name="EmptyPlaceHolder">
          <dgm:alg type="sp"/>
          <dgm:shape xmlns:r="http://schemas.openxmlformats.org/officeDocument/2006/relationships" r:blip="">
            <dgm:adjLst/>
          </dgm:shape>
          <dgm:presOf/>
          <dgm:constrLst/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AF742EB1-1CF7-0398-C294-EB2640D816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D5C628F-39D2-9E79-517F-07AD995154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4FD88-9119-4749-85F6-B6BDA46DA54E}" type="datetime1">
              <a:rPr lang="ru-RU" smtClean="0"/>
              <a:t>06.05.2025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FB55C74-5E5A-3161-1398-6E20B8C416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76AC65-216C-063C-C807-795961D7F0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0A244-CBEC-4079-903D-02D46001F8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032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B677F1A-AC8C-4965-9B2A-2CD1094CC137}" type="datetime1">
              <a:rPr lang="ru-RU" smtClean="0"/>
              <a:pPr/>
              <a:t>06.05.2025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751AFB1-1A0D-4465-9C69-5C319B14D7B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4275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33130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88807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6749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2537BDE-FCE3-41C4-B976-0DC28743AC5A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9100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87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DDF74-5BBB-78AC-CD97-C59E6EA5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57DFFC2-0327-6B61-4AF1-280E074BD8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38AC9C3-0A79-4332-A3B5-4D2654570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1B7A1CA-AC0D-6A0B-11D9-5570412316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23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8668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4183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0434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61432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307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751AFB1-1A0D-4465-9C69-5C319B14D7BF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14693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Назва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159" y="1348536"/>
            <a:ext cx="4076458" cy="3654827"/>
          </a:xfrm>
        </p:spPr>
        <p:txBody>
          <a:bodyPr rtlCol="0" anchor="b">
            <a:normAutofit/>
          </a:bodyPr>
          <a:lstStyle>
            <a:lvl1pPr algn="r"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СТИЛЬ ОБРАЗЦА ЗАГОЛОВКА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A4851079-28FC-41AF-8373-BD8382DEDA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3159" y="5170453"/>
            <a:ext cx="4076458" cy="990197"/>
          </a:xfrm>
        </p:spPr>
        <p:txBody>
          <a:bodyPr rtlCol="0">
            <a:normAutofit/>
          </a:bodyPr>
          <a:lstStyle>
            <a:lvl1pPr marL="0" indent="0" algn="r">
              <a:buNone/>
              <a:defRPr lang="ru-RU" sz="2400">
                <a:solidFill>
                  <a:schemeClr val="bg1"/>
                </a:solidFill>
              </a:defRPr>
            </a:lvl1pPr>
          </a:lstStyle>
          <a:p>
            <a:pPr algn="r" rtl="0"/>
            <a:r>
              <a:rPr lang="ru-RU">
                <a:solidFill>
                  <a:schemeClr val="bg1"/>
                </a:solidFill>
                <a:cs typeface="Calibri"/>
              </a:rPr>
              <a:t>Щелкните, чтобы изменить стиль основного текста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4D6C3907-3C68-4C02-98EE-B36817B3763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7025" y="0"/>
            <a:ext cx="6734974" cy="6858001"/>
          </a:xfrm>
          <a:custGeom>
            <a:avLst/>
            <a:gdLst>
              <a:gd name="connsiteX0" fmla="*/ 1 w 6734974"/>
              <a:gd name="connsiteY0" fmla="*/ 6292661 h 6858001"/>
              <a:gd name="connsiteX1" fmla="*/ 6734974 w 6734974"/>
              <a:gd name="connsiteY1" fmla="*/ 6292661 h 6858001"/>
              <a:gd name="connsiteX2" fmla="*/ 6734974 w 6734974"/>
              <a:gd name="connsiteY2" fmla="*/ 6858001 h 6858001"/>
              <a:gd name="connsiteX3" fmla="*/ 1 w 6734974"/>
              <a:gd name="connsiteY3" fmla="*/ 6858001 h 6858001"/>
              <a:gd name="connsiteX4" fmla="*/ 0 w 6734974"/>
              <a:gd name="connsiteY4" fmla="*/ 0 h 6858001"/>
              <a:gd name="connsiteX5" fmla="*/ 6734973 w 6734974"/>
              <a:gd name="connsiteY5" fmla="*/ 0 h 6858001"/>
              <a:gd name="connsiteX6" fmla="*/ 6734973 w 6734974"/>
              <a:gd name="connsiteY6" fmla="*/ 6256019 h 6858001"/>
              <a:gd name="connsiteX7" fmla="*/ 0 w 6734974"/>
              <a:gd name="connsiteY7" fmla="*/ 625601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734974" h="6858001">
                <a:moveTo>
                  <a:pt x="1" y="6292661"/>
                </a:moveTo>
                <a:lnTo>
                  <a:pt x="6734974" y="6292661"/>
                </a:lnTo>
                <a:lnTo>
                  <a:pt x="6734974" y="6858001"/>
                </a:lnTo>
                <a:lnTo>
                  <a:pt x="1" y="6858001"/>
                </a:lnTo>
                <a:close/>
                <a:moveTo>
                  <a:pt x="0" y="0"/>
                </a:moveTo>
                <a:lnTo>
                  <a:pt x="6734973" y="0"/>
                </a:lnTo>
                <a:lnTo>
                  <a:pt x="6734973" y="6256019"/>
                </a:lnTo>
                <a:lnTo>
                  <a:pt x="0" y="6256019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5984E7FD-271C-4B10-826F-A323C479D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793159" y="6274339"/>
            <a:ext cx="1139884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049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с 3 столбц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rtlCol="0" anchor="b"/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 rtlCol="0">
            <a:noAutofit/>
          </a:bodyPr>
          <a:lstStyle>
            <a:lvl1pPr>
              <a:lnSpc>
                <a:spcPts val="2500"/>
              </a:lnSpc>
              <a:defRPr lang="ru-RU" sz="2000"/>
            </a:lvl1pPr>
            <a:lvl2pPr>
              <a:lnSpc>
                <a:spcPts val="2500"/>
              </a:lnSpc>
              <a:defRPr lang="ru-RU" sz="2000"/>
            </a:lvl2pPr>
            <a:lvl3pPr>
              <a:lnSpc>
                <a:spcPts val="2500"/>
              </a:lnSpc>
              <a:defRPr lang="ru-RU" sz="2000"/>
            </a:lvl3pPr>
            <a:lvl4pPr>
              <a:lnSpc>
                <a:spcPts val="2500"/>
              </a:lnSpc>
              <a:defRPr lang="ru-RU" sz="2000"/>
            </a:lvl4pPr>
            <a:lvl5pPr>
              <a:lnSpc>
                <a:spcPts val="2500"/>
              </a:lnSpc>
              <a:defRPr lang="ru-RU"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815" y="1681163"/>
            <a:ext cx="3298370" cy="823912"/>
          </a:xfrm>
        </p:spPr>
        <p:txBody>
          <a:bodyPr rtlCol="0" anchor="b"/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6815" y="2505075"/>
            <a:ext cx="3298370" cy="3684588"/>
          </a:xfrm>
        </p:spPr>
        <p:txBody>
          <a:bodyPr rtlCol="0">
            <a:noAutofit/>
          </a:bodyPr>
          <a:lstStyle>
            <a:lvl1pPr>
              <a:lnSpc>
                <a:spcPts val="2500"/>
              </a:lnSpc>
              <a:defRPr lang="ru-RU" sz="2000"/>
            </a:lvl1pPr>
            <a:lvl2pPr>
              <a:lnSpc>
                <a:spcPts val="2500"/>
              </a:lnSpc>
              <a:defRPr lang="ru-RU" sz="2000"/>
            </a:lvl2pPr>
            <a:lvl3pPr>
              <a:lnSpc>
                <a:spcPts val="2500"/>
              </a:lnSpc>
              <a:defRPr lang="ru-RU" sz="2000"/>
            </a:lvl3pPr>
            <a:lvl4pPr>
              <a:lnSpc>
                <a:spcPts val="2500"/>
              </a:lnSpc>
              <a:defRPr lang="ru-RU" sz="2000"/>
            </a:lvl4pPr>
            <a:lvl5pPr>
              <a:lnSpc>
                <a:spcPts val="2500"/>
              </a:lnSpc>
              <a:defRPr lang="ru-RU"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4">
            <a:extLst>
              <a:ext uri="{FF2B5EF4-FFF2-40B4-BE49-F238E27FC236}">
                <a16:creationId xmlns:a16="http://schemas.microsoft.com/office/drawing/2014/main" id="{EF0B73B7-7EF9-4436-8B85-AC6CB551C0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rtlCol="0" anchor="b"/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2" name="Объект 5">
            <a:extLst>
              <a:ext uri="{FF2B5EF4-FFF2-40B4-BE49-F238E27FC236}">
                <a16:creationId xmlns:a16="http://schemas.microsoft.com/office/drawing/2014/main" id="{012A1950-E837-4678-94B1-FA24467145A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 rtlCol="0">
            <a:noAutofit/>
          </a:bodyPr>
          <a:lstStyle>
            <a:lvl1pPr>
              <a:lnSpc>
                <a:spcPts val="2500"/>
              </a:lnSpc>
              <a:defRPr lang="ru-RU" sz="2000"/>
            </a:lvl1pPr>
            <a:lvl2pPr>
              <a:lnSpc>
                <a:spcPts val="2500"/>
              </a:lnSpc>
              <a:defRPr lang="ru-RU" sz="2000"/>
            </a:lvl2pPr>
            <a:lvl3pPr>
              <a:lnSpc>
                <a:spcPts val="2500"/>
              </a:lnSpc>
              <a:defRPr lang="ru-RU" sz="2000"/>
            </a:lvl3pPr>
            <a:lvl4pPr>
              <a:lnSpc>
                <a:spcPts val="2500"/>
              </a:lnSpc>
              <a:defRPr lang="ru-RU" sz="2000"/>
            </a:lvl4pPr>
            <a:lvl5pPr>
              <a:lnSpc>
                <a:spcPts val="2500"/>
              </a:lnSpc>
              <a:defRPr lang="ru-RU"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Графический объект 15">
            <a:extLst>
              <a:ext uri="{FF2B5EF4-FFF2-40B4-BE49-F238E27FC236}">
                <a16:creationId xmlns:a16="http://schemas.microsoft.com/office/drawing/2014/main" id="{C425DB15-1B5A-4780-98B4-C0921A42F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Графический объект 16">
            <a:extLst>
              <a:ext uri="{FF2B5EF4-FFF2-40B4-BE49-F238E27FC236}">
                <a16:creationId xmlns:a16="http://schemas.microsoft.com/office/drawing/2014/main" id="{996A2980-FE4D-41BC-9B3F-DEC465C64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5" name="Графический объект 14">
            <a:extLst>
              <a:ext uri="{FF2B5EF4-FFF2-40B4-BE49-F238E27FC236}">
                <a16:creationId xmlns:a16="http://schemas.microsoft.com/office/drawing/2014/main" id="{2BBEE260-2DCA-4E68-9719-2D94DA793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66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8E95D367-78A2-47F5-B8D8-808AF3A3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046259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Графический объект 11">
            <a:extLst>
              <a:ext uri="{FF2B5EF4-FFF2-40B4-BE49-F238E27FC236}">
                <a16:creationId xmlns:a16="http://schemas.microsoft.com/office/drawing/2014/main" id="{6109EF88-13AD-41C1-97AF-8C27729818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9" name="Графический объект 10">
            <a:extLst>
              <a:ext uri="{FF2B5EF4-FFF2-40B4-BE49-F238E27FC236}">
                <a16:creationId xmlns:a16="http://schemas.microsoft.com/office/drawing/2014/main" id="{45E9990E-4826-4D59-9C78-9A4A6CA11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F2C717-2A7A-4268-8EAA-2647EC667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rtlCol="0" anchor="b">
            <a:normAutofit/>
          </a:bodyPr>
          <a:lstStyle>
            <a:lvl1pPr>
              <a:defRPr lang="ru-RU" sz="5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FAFC668B-6914-4B3A-B7DF-20E1580B17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 rtlCol="0">
            <a:normAutofit/>
          </a:bodyPr>
          <a:lstStyle>
            <a:lvl1pPr marL="0" indent="0">
              <a:buNone/>
              <a:defRPr lang="ru-RU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0" name="Рисунок 9">
            <a:extLst>
              <a:ext uri="{FF2B5EF4-FFF2-40B4-BE49-F238E27FC236}">
                <a16:creationId xmlns:a16="http://schemas.microsoft.com/office/drawing/2014/main" id="{97407AA4-CC80-45E8-B78C-F0CF1756388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64666" y="1678220"/>
            <a:ext cx="4267645" cy="4267645"/>
          </a:xfrm>
          <a:custGeom>
            <a:avLst/>
            <a:gdLst>
              <a:gd name="connsiteX0" fmla="*/ 2133823 w 4267645"/>
              <a:gd name="connsiteY0" fmla="*/ 0 h 4267645"/>
              <a:gd name="connsiteX1" fmla="*/ 4267645 w 4267645"/>
              <a:gd name="connsiteY1" fmla="*/ 2133823 h 4267645"/>
              <a:gd name="connsiteX2" fmla="*/ 2133823 w 4267645"/>
              <a:gd name="connsiteY2" fmla="*/ 4267645 h 4267645"/>
              <a:gd name="connsiteX3" fmla="*/ 0 w 4267645"/>
              <a:gd name="connsiteY3" fmla="*/ 2133823 h 4267645"/>
              <a:gd name="connsiteX4" fmla="*/ 2133823 w 4267645"/>
              <a:gd name="connsiteY4" fmla="*/ 0 h 4267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67645" h="4267645">
                <a:moveTo>
                  <a:pt x="2133823" y="0"/>
                </a:moveTo>
                <a:cubicBezTo>
                  <a:pt x="3312299" y="0"/>
                  <a:pt x="4267645" y="955346"/>
                  <a:pt x="4267645" y="2133823"/>
                </a:cubicBezTo>
                <a:cubicBezTo>
                  <a:pt x="4267645" y="3312300"/>
                  <a:pt x="3312299" y="4267645"/>
                  <a:pt x="2133823" y="4267645"/>
                </a:cubicBezTo>
                <a:cubicBezTo>
                  <a:pt x="955346" y="4267645"/>
                  <a:pt x="0" y="3312300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58C582-BD9C-49F9-8097-36611CFF164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74EACB3-0A23-4032-B5B1-266A253C2C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7962190" y="623907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FC0B42-8B5D-47B8-8E1E-5BAA45A847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4261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6CDB3-CB80-4B55-AA7A-C57DCAC8B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908" y="894110"/>
            <a:ext cx="5181735" cy="2534890"/>
          </a:xfrm>
        </p:spPr>
        <p:txBody>
          <a:bodyPr rtlCol="0" anchor="b">
            <a:noAutofit/>
          </a:bodyPr>
          <a:lstStyle>
            <a:lvl1pPr>
              <a:defRPr lang="ru-RU" sz="5400" b="1" kern="1200" spc="400" baseline="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24" name="Графический объект 13">
            <a:extLst>
              <a:ext uri="{FF2B5EF4-FFF2-40B4-BE49-F238E27FC236}">
                <a16:creationId xmlns:a16="http://schemas.microsoft.com/office/drawing/2014/main" id="{EFD46DF2-E81B-4E77-B06D-F09DC5853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6" name="Графический объект 12">
            <a:extLst>
              <a:ext uri="{FF2B5EF4-FFF2-40B4-BE49-F238E27FC236}">
                <a16:creationId xmlns:a16="http://schemas.microsoft.com/office/drawing/2014/main" id="{D044CC36-2EFF-44B0-90A3-986DACB7E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28" name="Графический объект 15">
            <a:extLst>
              <a:ext uri="{FF2B5EF4-FFF2-40B4-BE49-F238E27FC236}">
                <a16:creationId xmlns:a16="http://schemas.microsoft.com/office/drawing/2014/main" id="{AAA3D090-A815-4AF9-88CE-94F0B7DD3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498169C0-3B43-43E5-AC66-3B5B27A466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04905" y="3728425"/>
            <a:ext cx="5181735" cy="253489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77F553A0-E179-4D32-97DB-0F36799679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30003" y="1856226"/>
            <a:ext cx="2040674" cy="2040674"/>
          </a:xfrm>
          <a:custGeom>
            <a:avLst/>
            <a:gdLst>
              <a:gd name="connsiteX0" fmla="*/ 1020337 w 2040674"/>
              <a:gd name="connsiteY0" fmla="*/ 0 h 2040674"/>
              <a:gd name="connsiteX1" fmla="*/ 2040674 w 2040674"/>
              <a:gd name="connsiteY1" fmla="*/ 1020337 h 2040674"/>
              <a:gd name="connsiteX2" fmla="*/ 1020337 w 2040674"/>
              <a:gd name="connsiteY2" fmla="*/ 2040674 h 2040674"/>
              <a:gd name="connsiteX3" fmla="*/ 0 w 2040674"/>
              <a:gd name="connsiteY3" fmla="*/ 1020337 h 2040674"/>
              <a:gd name="connsiteX4" fmla="*/ 1020337 w 2040674"/>
              <a:gd name="connsiteY4" fmla="*/ 0 h 2040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0674" h="2040674">
                <a:moveTo>
                  <a:pt x="1020337" y="0"/>
                </a:moveTo>
                <a:cubicBezTo>
                  <a:pt x="1583854" y="0"/>
                  <a:pt x="2040674" y="456820"/>
                  <a:pt x="2040674" y="1020337"/>
                </a:cubicBezTo>
                <a:cubicBezTo>
                  <a:pt x="2040674" y="1583854"/>
                  <a:pt x="1583854" y="2040674"/>
                  <a:pt x="1020337" y="2040674"/>
                </a:cubicBezTo>
                <a:cubicBezTo>
                  <a:pt x="456820" y="2040674"/>
                  <a:pt x="0" y="1583854"/>
                  <a:pt x="0" y="1020337"/>
                </a:cubicBezTo>
                <a:cubicBezTo>
                  <a:pt x="0" y="456820"/>
                  <a:pt x="456820" y="0"/>
                  <a:pt x="102033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C9BD1CE3-05F6-44F6-B6FB-EB60AB96BE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5160" y="0"/>
            <a:ext cx="2866840" cy="2925044"/>
          </a:xfrm>
          <a:custGeom>
            <a:avLst/>
            <a:gdLst>
              <a:gd name="connsiteX0" fmla="*/ 1437601 w 2866840"/>
              <a:gd name="connsiteY0" fmla="*/ 0 h 2925044"/>
              <a:gd name="connsiteX1" fmla="*/ 1488735 w 2866840"/>
              <a:gd name="connsiteY1" fmla="*/ 0 h 2925044"/>
              <a:gd name="connsiteX2" fmla="*/ 1612768 w 2866840"/>
              <a:gd name="connsiteY2" fmla="*/ 6263 h 2925044"/>
              <a:gd name="connsiteX3" fmla="*/ 2860554 w 2866840"/>
              <a:gd name="connsiteY3" fmla="*/ 1026775 h 2925044"/>
              <a:gd name="connsiteX4" fmla="*/ 2866840 w 2866840"/>
              <a:gd name="connsiteY4" fmla="*/ 1051223 h 2925044"/>
              <a:gd name="connsiteX5" fmla="*/ 2866840 w 2866840"/>
              <a:gd name="connsiteY5" fmla="*/ 1872530 h 2925044"/>
              <a:gd name="connsiteX6" fmla="*/ 2860554 w 2866840"/>
              <a:gd name="connsiteY6" fmla="*/ 1896978 h 2925044"/>
              <a:gd name="connsiteX7" fmla="*/ 1463168 w 2866840"/>
              <a:gd name="connsiteY7" fmla="*/ 2925044 h 2925044"/>
              <a:gd name="connsiteX8" fmla="*/ 0 w 2866840"/>
              <a:gd name="connsiteY8" fmla="*/ 1461877 h 2925044"/>
              <a:gd name="connsiteX9" fmla="*/ 1313568 w 2866840"/>
              <a:gd name="connsiteY9" fmla="*/ 6263 h 2925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66840" h="2925044">
                <a:moveTo>
                  <a:pt x="1437601" y="0"/>
                </a:moveTo>
                <a:lnTo>
                  <a:pt x="1488735" y="0"/>
                </a:lnTo>
                <a:lnTo>
                  <a:pt x="1612768" y="6263"/>
                </a:lnTo>
                <a:cubicBezTo>
                  <a:pt x="2203017" y="66206"/>
                  <a:pt x="2689551" y="476982"/>
                  <a:pt x="2860554" y="1026775"/>
                </a:cubicBezTo>
                <a:lnTo>
                  <a:pt x="2866840" y="1051223"/>
                </a:lnTo>
                <a:lnTo>
                  <a:pt x="2866840" y="1872530"/>
                </a:lnTo>
                <a:lnTo>
                  <a:pt x="2860554" y="1896978"/>
                </a:lnTo>
                <a:cubicBezTo>
                  <a:pt x="2675300" y="2492588"/>
                  <a:pt x="2119737" y="2925044"/>
                  <a:pt x="1463168" y="2925044"/>
                </a:cubicBezTo>
                <a:cubicBezTo>
                  <a:pt x="655082" y="2925044"/>
                  <a:pt x="0" y="2269962"/>
                  <a:pt x="0" y="1461877"/>
                </a:cubicBezTo>
                <a:cubicBezTo>
                  <a:pt x="0" y="704296"/>
                  <a:pt x="575756" y="81192"/>
                  <a:pt x="1313568" y="6263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Рисунок 19">
            <a:extLst>
              <a:ext uri="{FF2B5EF4-FFF2-40B4-BE49-F238E27FC236}">
                <a16:creationId xmlns:a16="http://schemas.microsoft.com/office/drawing/2014/main" id="{86562173-D9DF-4B80-B41C-B2366D8F2CC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65227" y="3267983"/>
            <a:ext cx="3726773" cy="3590017"/>
          </a:xfrm>
          <a:custGeom>
            <a:avLst/>
            <a:gdLst>
              <a:gd name="connsiteX0" fmla="*/ 2272751 w 3726773"/>
              <a:gd name="connsiteY0" fmla="*/ 0 h 3590017"/>
              <a:gd name="connsiteX1" fmla="*/ 3718432 w 3726773"/>
              <a:gd name="connsiteY1" fmla="*/ 518986 h 3590017"/>
              <a:gd name="connsiteX2" fmla="*/ 3726773 w 3726773"/>
              <a:gd name="connsiteY2" fmla="*/ 526567 h 3590017"/>
              <a:gd name="connsiteX3" fmla="*/ 3726773 w 3726773"/>
              <a:gd name="connsiteY3" fmla="*/ 3590017 h 3590017"/>
              <a:gd name="connsiteX4" fmla="*/ 422959 w 3726773"/>
              <a:gd name="connsiteY4" fmla="*/ 3590017 h 3590017"/>
              <a:gd name="connsiteX5" fmla="*/ 388150 w 3726773"/>
              <a:gd name="connsiteY5" fmla="*/ 3543469 h 3590017"/>
              <a:gd name="connsiteX6" fmla="*/ 0 w 3726773"/>
              <a:gd name="connsiteY6" fmla="*/ 2272752 h 3590017"/>
              <a:gd name="connsiteX7" fmla="*/ 2272751 w 3726773"/>
              <a:gd name="connsiteY7" fmla="*/ 0 h 3590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26773" h="3590017">
                <a:moveTo>
                  <a:pt x="2272751" y="0"/>
                </a:moveTo>
                <a:cubicBezTo>
                  <a:pt x="2821903" y="0"/>
                  <a:pt x="3325566" y="194765"/>
                  <a:pt x="3718432" y="518986"/>
                </a:cubicBezTo>
                <a:lnTo>
                  <a:pt x="3726773" y="526567"/>
                </a:lnTo>
                <a:lnTo>
                  <a:pt x="3726773" y="3590017"/>
                </a:lnTo>
                <a:lnTo>
                  <a:pt x="422959" y="3590017"/>
                </a:lnTo>
                <a:lnTo>
                  <a:pt x="388150" y="3543469"/>
                </a:lnTo>
                <a:cubicBezTo>
                  <a:pt x="143093" y="3180735"/>
                  <a:pt x="0" y="2743454"/>
                  <a:pt x="0" y="2272752"/>
                </a:cubicBezTo>
                <a:cubicBezTo>
                  <a:pt x="0" y="1017546"/>
                  <a:pt x="1017546" y="0"/>
                  <a:pt x="2272751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5" name="Номер слайда 8">
            <a:extLst>
              <a:ext uri="{FF2B5EF4-FFF2-40B4-BE49-F238E27FC236}">
                <a16:creationId xmlns:a16="http://schemas.microsoft.com/office/drawing/2014/main" id="{2CFE18B2-C456-4DF2-9D4C-6A9017A62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A8ABD619-DC62-4FA6-8ABC-122A5C4B4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301262" y="2678654"/>
            <a:ext cx="0" cy="4170468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ата 2">
            <a:extLst>
              <a:ext uri="{FF2B5EF4-FFF2-40B4-BE49-F238E27FC236}">
                <a16:creationId xmlns:a16="http://schemas.microsoft.com/office/drawing/2014/main" id="{5B78A21E-0201-405E-A386-7A39F8F82F4E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1301262" y="218220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C96BABF-2A15-48FB-BA27-BC36B637FCC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762668" y="4999038"/>
            <a:ext cx="3352802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61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AFE17E6-924C-47EE-8164-2CD1687C7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3008" y="252743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572DC8-7C70-4BE2-9DB2-CFABD37F8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5449" y="3548095"/>
            <a:ext cx="4739619" cy="304261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rtlCol="0" anchor="b">
            <a:normAutofit/>
          </a:bodyPr>
          <a:lstStyle>
            <a:lvl1pPr>
              <a:def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52550" y="539750"/>
            <a:ext cx="4281488" cy="2468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3" name="Рисунок 22">
            <a:extLst>
              <a:ext uri="{FF2B5EF4-FFF2-40B4-BE49-F238E27FC236}">
                <a16:creationId xmlns:a16="http://schemas.microsoft.com/office/drawing/2014/main" id="{1E5E2300-A2FB-4449-8855-6D21495825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4050" y="3835400"/>
            <a:ext cx="4281488" cy="2468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2645922"/>
            <a:ext cx="4434721" cy="3710427"/>
          </a:xfrm>
        </p:spPr>
        <p:txBody>
          <a:bodyPr rtlCol="0" anchor="t">
            <a:normAutofit/>
          </a:bodyPr>
          <a:lstStyle>
            <a:lvl1pPr>
              <a:defRPr lang="ru-RU" sz="1800"/>
            </a:lvl1pPr>
          </a:lstStyle>
          <a:p>
            <a:pPr rtl="0"/>
            <a:r>
              <a:rPr lang="ru-RU" sz="1800">
                <a:cs typeface="Calibri"/>
              </a:rPr>
              <a:t>Щелкните, чтобы изменить стиль основного текста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4410632"/>
            <a:ext cx="0" cy="24372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Дата 2">
            <a:extLst>
              <a:ext uri="{FF2B5EF4-FFF2-40B4-BE49-F238E27FC236}">
                <a16:creationId xmlns:a16="http://schemas.microsoft.com/office/drawing/2014/main" id="{779C96BE-A34E-471B-A916-071966BC69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B3040EA-B3B8-4EB9-BC7F-EB3DFF9597DC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0182D71-9E0A-4793-BA54-BEAEB7A368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46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AB8238B2-89F4-4CBF-8949-A4979F889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4411581"/>
            <a:ext cx="0" cy="243754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E48A8E28-7873-4AFA-A619-0E497E018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2268" y="536567"/>
            <a:ext cx="5784867" cy="5784867"/>
          </a:xfrm>
          <a:prstGeom prst="ellipse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rtlCol="0" anchor="ctr">
            <a:normAutofit/>
          </a:bodyPr>
          <a:lstStyle>
            <a:lvl1pPr algn="ctr">
              <a:defRPr lang="ru-RU" sz="4500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6567"/>
            <a:ext cx="4518504" cy="5784867"/>
          </a:xfrm>
        </p:spPr>
        <p:txBody>
          <a:bodyPr rtlCol="0" anchor="ctr">
            <a:normAutofit/>
          </a:bodyPr>
          <a:lstStyle>
            <a:lvl1pPr marL="0" indent="0">
              <a:lnSpc>
                <a:spcPts val="2500"/>
              </a:lnSpc>
              <a:buNone/>
              <a:defRPr lang="ru-RU" sz="1800"/>
            </a:lvl1pPr>
          </a:lstStyle>
          <a:p>
            <a:pPr rtl="0"/>
            <a:r>
              <a:rPr lang="ru-RU" sz="1800">
                <a:cs typeface="Calibri"/>
              </a:rPr>
              <a:t>Щелкните, чтобы изменить стиль основного текста</a:t>
            </a:r>
          </a:p>
        </p:txBody>
      </p:sp>
      <p:sp>
        <p:nvSpPr>
          <p:cNvPr id="4" name="Графический объект 13">
            <a:extLst>
              <a:ext uri="{FF2B5EF4-FFF2-40B4-BE49-F238E27FC236}">
                <a16:creationId xmlns:a16="http://schemas.microsoft.com/office/drawing/2014/main" id="{5EB0124E-1A8A-4EB1-A9CF-E273590B6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9945" y="351421"/>
            <a:ext cx="198609" cy="198609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Графический объект 12">
            <a:extLst>
              <a:ext uri="{FF2B5EF4-FFF2-40B4-BE49-F238E27FC236}">
                <a16:creationId xmlns:a16="http://schemas.microsoft.com/office/drawing/2014/main" id="{44654EA2-A648-4219-B093-1C05AE96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5883" y="5732852"/>
            <a:ext cx="130186" cy="130186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6" name="Графический объект 15">
            <a:extLst>
              <a:ext uri="{FF2B5EF4-FFF2-40B4-BE49-F238E27FC236}">
                <a16:creationId xmlns:a16="http://schemas.microsoft.com/office/drawing/2014/main" id="{81C0EC89-A66C-4027-8FF0-F7605B506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39223" y="1072473"/>
            <a:ext cx="182432" cy="182432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2" name="Дата 2">
            <a:extLst>
              <a:ext uri="{FF2B5EF4-FFF2-40B4-BE49-F238E27FC236}">
                <a16:creationId xmlns:a16="http://schemas.microsoft.com/office/drawing/2014/main" id="{411FC072-5A30-4F87-8D5F-B58BC2023A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13" name="Нижний колонтитул 3">
            <a:extLst>
              <a:ext uri="{FF2B5EF4-FFF2-40B4-BE49-F238E27FC236}">
                <a16:creationId xmlns:a16="http://schemas.microsoft.com/office/drawing/2014/main" id="{A406C42C-BE3A-4833-B0B7-357CE8FB62C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9" name="Номер слайда 4">
            <a:extLst>
              <a:ext uri="{FF2B5EF4-FFF2-40B4-BE49-F238E27FC236}">
                <a16:creationId xmlns:a16="http://schemas.microsoft.com/office/drawing/2014/main" id="{4E6E8B18-45E0-4925-8E5D-41F418C91ED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33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Рисунок 13">
            <a:extLst>
              <a:ext uri="{FF2B5EF4-FFF2-40B4-BE49-F238E27FC236}">
                <a16:creationId xmlns:a16="http://schemas.microsoft.com/office/drawing/2014/main" id="{2F236E68-2CF8-44ED-939D-0302808CE8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370" cy="6858000"/>
          </a:xfrm>
          <a:custGeom>
            <a:avLst/>
            <a:gdLst>
              <a:gd name="connsiteX0" fmla="*/ 0 w 12188370"/>
              <a:gd name="connsiteY0" fmla="*/ 0 h 6858000"/>
              <a:gd name="connsiteX1" fmla="*/ 12188370 w 12188370"/>
              <a:gd name="connsiteY1" fmla="*/ 0 h 6858000"/>
              <a:gd name="connsiteX2" fmla="*/ 12188370 w 12188370"/>
              <a:gd name="connsiteY2" fmla="*/ 6858000 h 6858000"/>
              <a:gd name="connsiteX3" fmla="*/ 0 w 12188370"/>
              <a:gd name="connsiteY3" fmla="*/ 6858000 h 6858000"/>
              <a:gd name="connsiteX4" fmla="*/ 0 w 12188370"/>
              <a:gd name="connsiteY4" fmla="*/ 843875 h 6858000"/>
              <a:gd name="connsiteX5" fmla="*/ 8473201 w 12188370"/>
              <a:gd name="connsiteY5" fmla="*/ 843875 h 6858000"/>
              <a:gd name="connsiteX6" fmla="*/ 8473201 w 12188370"/>
              <a:gd name="connsiteY6" fmla="*/ 816443 h 6858000"/>
              <a:gd name="connsiteX7" fmla="*/ 0 w 12188370"/>
              <a:gd name="connsiteY7" fmla="*/ 816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370" h="6858000">
                <a:moveTo>
                  <a:pt x="0" y="0"/>
                </a:moveTo>
                <a:lnTo>
                  <a:pt x="12188370" y="0"/>
                </a:lnTo>
                <a:lnTo>
                  <a:pt x="12188370" y="6858000"/>
                </a:lnTo>
                <a:lnTo>
                  <a:pt x="0" y="6858000"/>
                </a:lnTo>
                <a:lnTo>
                  <a:pt x="0" y="843875"/>
                </a:lnTo>
                <a:lnTo>
                  <a:pt x="8473201" y="843875"/>
                </a:lnTo>
                <a:lnTo>
                  <a:pt x="8473201" y="816443"/>
                </a:lnTo>
                <a:lnTo>
                  <a:pt x="0" y="816443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2F3A8F-B976-406D-827A-8714EFF803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6275" y="2276439"/>
            <a:ext cx="9679448" cy="2868439"/>
          </a:xfrm>
        </p:spPr>
        <p:txBody>
          <a:bodyPr rtlCol="0" anchor="b">
            <a:noAutofit/>
          </a:bodyPr>
          <a:lstStyle>
            <a:lvl1pPr algn="l">
              <a:defRPr lang="ru-RU" sz="7200" b="1" kern="1200" cap="all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ЩЕЛКНИТЕ, ЧТОБЫ ИЗМЕНИТЬ СТИЛЬ ОБРАЗЦА ЗАГОЛОВКА</a:t>
            </a:r>
          </a:p>
        </p:txBody>
      </p:sp>
      <p:sp>
        <p:nvSpPr>
          <p:cNvPr id="13" name="Текст 3">
            <a:extLst>
              <a:ext uri="{FF2B5EF4-FFF2-40B4-BE49-F238E27FC236}">
                <a16:creationId xmlns:a16="http://schemas.microsoft.com/office/drawing/2014/main" id="{91D9E9B9-E0A7-4C75-946E-BBAEBCC2CA6A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56275" y="5098254"/>
            <a:ext cx="9679449" cy="750259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Образец текста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03C6873F-B921-4626-97A7-FD8E9398E4E7}"/>
              </a:ext>
            </a:extLst>
          </p:cNvPr>
          <p:cNvCxnSpPr>
            <a:cxnSpLocks/>
          </p:cNvCxnSpPr>
          <p:nvPr userDrawn="1"/>
        </p:nvCxnSpPr>
        <p:spPr>
          <a:xfrm flipH="1">
            <a:off x="-10886" y="821523"/>
            <a:ext cx="84732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Графический объект 13">
            <a:extLst>
              <a:ext uri="{FF2B5EF4-FFF2-40B4-BE49-F238E27FC236}">
                <a16:creationId xmlns:a16="http://schemas.microsoft.com/office/drawing/2014/main" id="{275D0799-1240-4A8C-98BF-96679D262568}"/>
              </a:ext>
            </a:extLst>
          </p:cNvPr>
          <p:cNvSpPr/>
          <p:nvPr userDrawn="1"/>
        </p:nvSpPr>
        <p:spPr>
          <a:xfrm>
            <a:off x="544954" y="2865643"/>
            <a:ext cx="146329" cy="157937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Графический объект 12">
            <a:extLst>
              <a:ext uri="{FF2B5EF4-FFF2-40B4-BE49-F238E27FC236}">
                <a16:creationId xmlns:a16="http://schemas.microsoft.com/office/drawing/2014/main" id="{3F7A1898-37E9-4DF7-9E1E-A5D41681C6D9}"/>
              </a:ext>
            </a:extLst>
          </p:cNvPr>
          <p:cNvSpPr/>
          <p:nvPr userDrawn="1"/>
        </p:nvSpPr>
        <p:spPr>
          <a:xfrm>
            <a:off x="903734" y="3094942"/>
            <a:ext cx="100584" cy="100584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9" name="Графический объект 15">
            <a:extLst>
              <a:ext uri="{FF2B5EF4-FFF2-40B4-BE49-F238E27FC236}">
                <a16:creationId xmlns:a16="http://schemas.microsoft.com/office/drawing/2014/main" id="{DA49FC99-340D-4901-98CD-6C4D1941C969}"/>
              </a:ext>
            </a:extLst>
          </p:cNvPr>
          <p:cNvSpPr/>
          <p:nvPr userDrawn="1"/>
        </p:nvSpPr>
        <p:spPr>
          <a:xfrm>
            <a:off x="532920" y="3619230"/>
            <a:ext cx="128016" cy="128016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686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иаграмма,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lang="ru-RU" sz="5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7CE633F-9882-4A5C-83A2-1109D0C73261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4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lang="ru-RU" sz="5400"/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395" y="1825625"/>
            <a:ext cx="10069401" cy="4351338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7CE633F-9882-4A5C-83A2-1109D0C73261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54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D67D4E1F-D8DD-4ED2-8901-A47E93089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46745-2521-4BB4-80EC-24CD13FF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4820000"/>
          </a:xfrm>
        </p:spPr>
        <p:txBody>
          <a:bodyPr rtlCol="0" anchor="b">
            <a:normAutofit/>
          </a:bodyPr>
          <a:lstStyle>
            <a:lvl1pPr>
              <a:defRPr lang="ru-RU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6A9682C5-2804-43F9-B365-D5F853CEB3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3301" y="299507"/>
            <a:ext cx="5221620" cy="625898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Дата 3">
            <a:extLst>
              <a:ext uri="{FF2B5EF4-FFF2-40B4-BE49-F238E27FC236}">
                <a16:creationId xmlns:a16="http://schemas.microsoft.com/office/drawing/2014/main" id="{E19B6EE4-4480-4732-A518-32AAC2EC081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1F83215D-2938-4915-9C53-FDF71E3F0E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92583" y="5377543"/>
            <a:ext cx="4434721" cy="978806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/>
            </a:lvl1pPr>
          </a:lstStyle>
          <a:p>
            <a:pPr rtl="0"/>
            <a:r>
              <a:rPr lang="ru-RU" sz="1800">
                <a:cs typeface="Calibri"/>
              </a:rPr>
              <a:t>Щелкните, чтобы изменить стиль основного текста</a:t>
            </a:r>
          </a:p>
        </p:txBody>
      </p:sp>
      <p:sp>
        <p:nvSpPr>
          <p:cNvPr id="11" name="Нижний колонтитул 3">
            <a:extLst>
              <a:ext uri="{FF2B5EF4-FFF2-40B4-BE49-F238E27FC236}">
                <a16:creationId xmlns:a16="http://schemas.microsoft.com/office/drawing/2014/main" id="{EF28DA37-6556-4F96-9D80-0B084FB282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812116" y="1591485"/>
            <a:ext cx="3548094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</a:p>
        </p:txBody>
      </p:sp>
      <p:sp>
        <p:nvSpPr>
          <p:cNvPr id="12" name="Номер слайда 4">
            <a:extLst>
              <a:ext uri="{FF2B5EF4-FFF2-40B4-BE49-F238E27FC236}">
                <a16:creationId xmlns:a16="http://schemas.microsoft.com/office/drawing/2014/main" id="{6928D1E0-21A1-4EC2-B776-3F8703D3A0E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17">
            <a:extLst>
              <a:ext uri="{FF2B5EF4-FFF2-40B4-BE49-F238E27FC236}">
                <a16:creationId xmlns:a16="http://schemas.microsoft.com/office/drawing/2014/main" id="{C59BF69F-307F-03BC-3A62-BD13D5555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86162" y="4411581"/>
            <a:ext cx="0" cy="243754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109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манда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1B15A-5639-4D83-9CDE-B6FC231C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24" y="346498"/>
            <a:ext cx="8117654" cy="1325563"/>
          </a:xfrm>
        </p:spPr>
        <p:txBody>
          <a:bodyPr rtlCol="0">
            <a:normAutofit/>
          </a:bodyPr>
          <a:lstStyle>
            <a:lvl1pPr>
              <a:defRPr lang="ru-RU" sz="5400" b="1" cap="none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AAB6B174-300F-4F50-A575-00A13C1635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9438" y="2006600"/>
            <a:ext cx="2286000" cy="26082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8" name="Рисунок 16">
            <a:extLst>
              <a:ext uri="{FF2B5EF4-FFF2-40B4-BE49-F238E27FC236}">
                <a16:creationId xmlns:a16="http://schemas.microsoft.com/office/drawing/2014/main" id="{74E96A81-148E-486F-BEFA-3D3FDB0B412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94908" y="2006380"/>
            <a:ext cx="2286000" cy="26082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16">
            <a:extLst>
              <a:ext uri="{FF2B5EF4-FFF2-40B4-BE49-F238E27FC236}">
                <a16:creationId xmlns:a16="http://schemas.microsoft.com/office/drawing/2014/main" id="{17F02522-1BD4-4AC9-BBCB-05010ECC0A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410378" y="2015722"/>
            <a:ext cx="2286000" cy="26082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0" name="Рисунок 16">
            <a:extLst>
              <a:ext uri="{FF2B5EF4-FFF2-40B4-BE49-F238E27FC236}">
                <a16:creationId xmlns:a16="http://schemas.microsoft.com/office/drawing/2014/main" id="{E961DC1B-263A-48A8-89E6-541AC356E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27276" y="2006379"/>
            <a:ext cx="2286000" cy="26082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Текст 27">
            <a:extLst>
              <a:ext uri="{FF2B5EF4-FFF2-40B4-BE49-F238E27FC236}">
                <a16:creationId xmlns:a16="http://schemas.microsoft.com/office/drawing/2014/main" id="{2C4443B1-A455-4AF9-BE87-A07EA91F850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8724" y="5017734"/>
            <a:ext cx="2286000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lang="ru-RU"/>
            </a:lvl2pPr>
          </a:lstStyle>
          <a:p>
            <a:pPr lvl="0" rtl="0"/>
            <a:r>
              <a:rPr lang="ru-RU" dirty="0"/>
              <a:t>ЩЕЛКНИТЕ, ЧТОБЫ ИЗМЕНИТЬ</a:t>
            </a:r>
          </a:p>
        </p:txBody>
      </p:sp>
      <p:sp>
        <p:nvSpPr>
          <p:cNvPr id="22" name="Текст 27">
            <a:extLst>
              <a:ext uri="{FF2B5EF4-FFF2-40B4-BE49-F238E27FC236}">
                <a16:creationId xmlns:a16="http://schemas.microsoft.com/office/drawing/2014/main" id="{EEC7D0BC-E2A5-4FBE-A334-D9FF80B0DD3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8724" y="5352052"/>
            <a:ext cx="2286000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ru-RU"/>
            </a:lvl2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3" name="Текст 27">
            <a:extLst>
              <a:ext uri="{FF2B5EF4-FFF2-40B4-BE49-F238E27FC236}">
                <a16:creationId xmlns:a16="http://schemas.microsoft.com/office/drawing/2014/main" id="{0CC80C9C-897F-4C36-8150-427548D8FF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4908" y="5017734"/>
            <a:ext cx="2286000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lang="ru-RU"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</a:t>
            </a:r>
          </a:p>
        </p:txBody>
      </p:sp>
      <p:sp>
        <p:nvSpPr>
          <p:cNvPr id="24" name="Текст 27">
            <a:extLst>
              <a:ext uri="{FF2B5EF4-FFF2-40B4-BE49-F238E27FC236}">
                <a16:creationId xmlns:a16="http://schemas.microsoft.com/office/drawing/2014/main" id="{A621D1DC-4C76-4E2F-A56F-7D7C193776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94908" y="5352052"/>
            <a:ext cx="2286000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ru-RU"/>
            </a:lvl2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5" name="Текст 27">
            <a:extLst>
              <a:ext uri="{FF2B5EF4-FFF2-40B4-BE49-F238E27FC236}">
                <a16:creationId xmlns:a16="http://schemas.microsoft.com/office/drawing/2014/main" id="{2DF3BDDA-6F5B-42F5-B623-12E87B19908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0378" y="5017734"/>
            <a:ext cx="2286000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lang="ru-RU"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</a:t>
            </a:r>
          </a:p>
        </p:txBody>
      </p:sp>
      <p:sp>
        <p:nvSpPr>
          <p:cNvPr id="26" name="Текст 27">
            <a:extLst>
              <a:ext uri="{FF2B5EF4-FFF2-40B4-BE49-F238E27FC236}">
                <a16:creationId xmlns:a16="http://schemas.microsoft.com/office/drawing/2014/main" id="{332AD10F-DEDB-4199-BAF1-536999434B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10378" y="5352052"/>
            <a:ext cx="2286000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ru-RU"/>
            </a:lvl2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27" name="Текст 27">
            <a:extLst>
              <a:ext uri="{FF2B5EF4-FFF2-40B4-BE49-F238E27FC236}">
                <a16:creationId xmlns:a16="http://schemas.microsoft.com/office/drawing/2014/main" id="{28F12227-FF8F-4C6B-910E-91A315DC220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325847" y="5017734"/>
            <a:ext cx="2285999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600" b="1" i="0" kern="1200" cap="all" spc="400" baseline="0" dirty="0" smtClean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0" indent="0">
              <a:buNone/>
              <a:defRPr lang="ru-RU"/>
            </a:lvl2pPr>
          </a:lstStyle>
          <a:p>
            <a:pPr marL="3690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D8C71F03-1105-4059-948E-EE58B5878A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325847" y="5352052"/>
            <a:ext cx="2285999" cy="350292"/>
          </a:xfrm>
        </p:spPr>
        <p:txBody>
          <a:bodyPr rtlCol="0">
            <a:noAutofit/>
          </a:bodyPr>
          <a:lstStyle>
            <a:lvl1pPr marL="36900" indent="0" algn="ctr">
              <a:buNone/>
              <a:defRPr lang="ru-RU" sz="14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 lang="ru-RU"/>
            </a:lvl2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7ED29C9-824B-4147-81C3-28968F4647D1}"/>
              </a:ext>
            </a:extLst>
          </p:cNvPr>
          <p:cNvSpPr>
            <a:spLocks noGrp="1"/>
          </p:cNvSpPr>
          <p:nvPr>
            <p:ph type="dt" sz="half" idx="25"/>
          </p:nvPr>
        </p:nvSpPr>
        <p:spPr>
          <a:xfrm>
            <a:off x="661988" y="6133917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238C45-011A-48F8-A346-A07B1E830B4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>
          <a:xfrm>
            <a:off x="8505757" y="845343"/>
            <a:ext cx="3633923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3C46EB-807F-48CF-988B-E006AEC9992C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>
          <a:xfrm>
            <a:off x="8610600" y="6160417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770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одержимое с 2 столбцами (слайд для сравнения)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>
            <a:lvl1pPr>
              <a:lnSpc>
                <a:spcPts val="2500"/>
              </a:lnSpc>
              <a:defRPr lang="ru-RU" sz="2000"/>
            </a:lvl1pPr>
            <a:lvl2pPr>
              <a:lnSpc>
                <a:spcPts val="2500"/>
              </a:lnSpc>
              <a:defRPr lang="ru-RU" sz="2000"/>
            </a:lvl2pPr>
            <a:lvl3pPr>
              <a:lnSpc>
                <a:spcPts val="2500"/>
              </a:lnSpc>
              <a:defRPr lang="ru-RU" sz="2000"/>
            </a:lvl3pPr>
            <a:lvl4pPr>
              <a:lnSpc>
                <a:spcPts val="2500"/>
              </a:lnSpc>
              <a:defRPr lang="ru-RU" sz="2000"/>
            </a:lvl4pPr>
            <a:lvl5pPr>
              <a:lnSpc>
                <a:spcPts val="2500"/>
              </a:lnSpc>
              <a:defRPr lang="ru-RU"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lang="ru-RU" sz="2400" b="1"/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lvl1pPr>
              <a:lnSpc>
                <a:spcPts val="2500"/>
              </a:lnSpc>
              <a:defRPr lang="ru-RU" sz="2000"/>
            </a:lvl1pPr>
            <a:lvl2pPr>
              <a:lnSpc>
                <a:spcPts val="2500"/>
              </a:lnSpc>
              <a:defRPr lang="ru-RU" sz="2000"/>
            </a:lvl2pPr>
            <a:lvl3pPr>
              <a:lnSpc>
                <a:spcPts val="2500"/>
              </a:lnSpc>
              <a:defRPr lang="ru-RU" sz="2000"/>
            </a:lvl3pPr>
            <a:lvl4pPr>
              <a:lnSpc>
                <a:spcPts val="2500"/>
              </a:lnSpc>
              <a:defRPr lang="ru-RU" sz="2000"/>
            </a:lvl4pPr>
            <a:lvl5pPr>
              <a:lnSpc>
                <a:spcPts val="2500"/>
              </a:lnSpc>
              <a:defRPr lang="ru-RU" sz="20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lang="ru-RU"/>
            </a:lvl1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Графический объект 15">
            <a:extLst>
              <a:ext uri="{FF2B5EF4-FFF2-40B4-BE49-F238E27FC236}">
                <a16:creationId xmlns:a16="http://schemas.microsoft.com/office/drawing/2014/main" id="{AF89E921-750A-4005-BEC2-04B9514B2D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2" name="Графический объект 16">
            <a:extLst>
              <a:ext uri="{FF2B5EF4-FFF2-40B4-BE49-F238E27FC236}">
                <a16:creationId xmlns:a16="http://schemas.microsoft.com/office/drawing/2014/main" id="{3B378915-E570-47AE-8F85-FB8ED4A6C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Графический объект 14">
            <a:extLst>
              <a:ext uri="{FF2B5EF4-FFF2-40B4-BE49-F238E27FC236}">
                <a16:creationId xmlns:a16="http://schemas.microsoft.com/office/drawing/2014/main" id="{3AF1E926-D68F-4DC8-9F6D-C2C1576F9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66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 dirty="0"/>
              <a:t>20xx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294A09A9-5501-47C1-A89A-A340965A2B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5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5" r:id="rId3"/>
    <p:sldLayoutId id="2147483676" r:id="rId4"/>
    <p:sldLayoutId id="2147483660" r:id="rId5"/>
    <p:sldLayoutId id="2147483680" r:id="rId6"/>
    <p:sldLayoutId id="2147483677" r:id="rId7"/>
    <p:sldLayoutId id="2147483665" r:id="rId8"/>
    <p:sldLayoutId id="2147483663" r:id="rId9"/>
    <p:sldLayoutId id="2147483679" r:id="rId10"/>
    <p:sldLayoutId id="2147483681" r:id="rId11"/>
    <p:sldLayoutId id="2147483671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AE4F1D-F101-4E88-9698-51D314EF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/>
              <a:t>COOLLIVEKLIMA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2726762-2B23-4F53-9DBB-96441A2A5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Гуляков Аркадий</a:t>
            </a:r>
          </a:p>
        </p:txBody>
      </p:sp>
      <p:pic>
        <p:nvPicPr>
          <p:cNvPr id="5" name="Рисунок 5">
            <a:extLst>
              <a:ext uri="{FF2B5EF4-FFF2-40B4-BE49-F238E27FC236}">
                <a16:creationId xmlns:a16="http://schemas.microsoft.com/office/drawing/2014/main" id="{B5F22C11-4FE3-4065-96C3-C3A1E470B97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5456238" y="0"/>
            <a:ext cx="6735762" cy="6858000"/>
          </a:xfrm>
          <a:gradFill>
            <a:gsLst>
              <a:gs pos="69000">
                <a:srgbClr val="7D60A5"/>
              </a:gs>
              <a:gs pos="100000">
                <a:schemeClr val="accent4"/>
              </a:gs>
              <a:gs pos="51000">
                <a:schemeClr val="accent2"/>
              </a:gs>
            </a:gsLst>
            <a:lin ang="2700000" scaled="1"/>
          </a:gradFill>
        </p:spPr>
      </p:pic>
    </p:spTree>
    <p:extLst>
      <p:ext uri="{BB962C8B-B14F-4D97-AF65-F5344CB8AC3E}">
        <p14:creationId xmlns:p14="http://schemas.microsoft.com/office/powerpoint/2010/main" val="1917632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Продвижение и оптимизация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282206" cy="82391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Продвижение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282206" cy="368458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sz="1600" dirty="0"/>
              <a:t>Контекстная реклама</a:t>
            </a:r>
          </a:p>
          <a:p>
            <a:pPr lvl="0" rtl="0"/>
            <a:r>
              <a:rPr lang="en-US" sz="1600" dirty="0"/>
              <a:t>SEO</a:t>
            </a:r>
            <a:r>
              <a:rPr lang="ru-RU" sz="1600" dirty="0"/>
              <a:t>-оптимизация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230" y="3513931"/>
            <a:ext cx="3298370" cy="823912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Монетизация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230" y="4468813"/>
            <a:ext cx="3298370" cy="151288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1600" dirty="0"/>
              <a:t>Процент от продаж партнеров</a:t>
            </a:r>
          </a:p>
          <a:p>
            <a:pPr rtl="0"/>
            <a:r>
              <a:rPr lang="ru-RU" sz="1600" dirty="0"/>
              <a:t>Платный вызов замерщика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A09829E-85A7-405D-9654-F8AFA0746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053841" y="1681163"/>
            <a:ext cx="3298370" cy="823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Перспективы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C0A9D378-0FBF-4D33-890B-EB3C953B94D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53841" y="2505075"/>
            <a:ext cx="3298370" cy="368458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Создание чат-бота поддержки с внедрением искусственного интеллекта</a:t>
            </a:r>
          </a:p>
          <a:p>
            <a:pPr rtl="0"/>
            <a:r>
              <a:rPr lang="ru-RU" dirty="0"/>
              <a:t>Создание навыка для </a:t>
            </a:r>
            <a:r>
              <a:rPr lang="ru-RU" dirty="0" err="1"/>
              <a:t>алисы</a:t>
            </a:r>
            <a:r>
              <a:rPr lang="ru-RU" dirty="0"/>
              <a:t> для </a:t>
            </a:r>
            <a:r>
              <a:rPr lang="ru-RU" dirty="0" err="1"/>
              <a:t>упращения</a:t>
            </a:r>
            <a:r>
              <a:rPr lang="ru-RU" dirty="0"/>
              <a:t> управления заявками</a:t>
            </a:r>
          </a:p>
          <a:p>
            <a:pPr rtl="0"/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CE22D84-CBEA-4A4B-828B-A9689415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8725" y="6161087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3455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34E3E26E-714B-4B44-A67B-0189BC68D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31"/>
            <a:ext cx="4984628" cy="149133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Итоги</a:t>
            </a:r>
          </a:p>
        </p:txBody>
      </p:sp>
      <p:sp>
        <p:nvSpPr>
          <p:cNvPr id="21" name="Текст 20">
            <a:extLst>
              <a:ext uri="{FF2B5EF4-FFF2-40B4-BE49-F238E27FC236}">
                <a16:creationId xmlns:a16="http://schemas.microsoft.com/office/drawing/2014/main" id="{B6526616-F706-4249-9A7C-EA3985ED97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2814530"/>
            <a:ext cx="4984628" cy="335925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Сайт решает проблему выбора подрядчика</a:t>
            </a:r>
          </a:p>
          <a:p>
            <a:pPr rtl="0"/>
            <a:r>
              <a:rPr lang="ru-RU" dirty="0"/>
              <a:t>Удобство для клиентов и бизнеса</a:t>
            </a:r>
          </a:p>
          <a:p>
            <a:pPr rtl="0"/>
            <a:r>
              <a:rPr lang="ru-RU" dirty="0"/>
              <a:t>Достоверная информация в сфере обслуживания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B3F075-2235-46AD-AC06-C2FE0E89D61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/>
          <a:stretch/>
        </p:blipFill>
        <p:spPr>
          <a:xfrm>
            <a:off x="7464666" y="1678220"/>
            <a:ext cx="4267645" cy="4267645"/>
          </a:xfrm>
        </p:spPr>
      </p:pic>
      <p:sp>
        <p:nvSpPr>
          <p:cNvPr id="2" name="Дата 1">
            <a:extLst>
              <a:ext uri="{FF2B5EF4-FFF2-40B4-BE49-F238E27FC236}">
                <a16:creationId xmlns:a16="http://schemas.microsoft.com/office/drawing/2014/main" id="{95CC0658-D4AB-4A7E-9E6F-7855E296382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1692A6-6271-47C8-8EC7-04C6C83F716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текста нижнего колонтитула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759D170-9847-4908-8027-FDA03D74EF6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7074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Заголовок 32">
            <a:extLst>
              <a:ext uri="{FF2B5EF4-FFF2-40B4-BE49-F238E27FC236}">
                <a16:creationId xmlns:a16="http://schemas.microsoft.com/office/drawing/2014/main" id="{4CDFAA45-882A-416F-A852-1A8343E4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0209" y="1307585"/>
            <a:ext cx="5181735" cy="119140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</a:t>
            </a:r>
          </a:p>
        </p:txBody>
      </p:sp>
      <p:pic>
        <p:nvPicPr>
          <p:cNvPr id="13" name="Рисунок 12" descr="Вид сверху на контейнеровоз">
            <a:extLst>
              <a:ext uri="{FF2B5EF4-FFF2-40B4-BE49-F238E27FC236}">
                <a16:creationId xmlns:a16="http://schemas.microsoft.com/office/drawing/2014/main" id="{0E3104C5-82CF-4912-8A3A-ABB23851C6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30003" y="1856226"/>
            <a:ext cx="2040674" cy="2040674"/>
          </a:xfrm>
        </p:spPr>
      </p:pic>
      <p:pic>
        <p:nvPicPr>
          <p:cNvPr id="16" name="Рисунок 15" descr="Вид сверху на контейнеровоз">
            <a:extLst>
              <a:ext uri="{FF2B5EF4-FFF2-40B4-BE49-F238E27FC236}">
                <a16:creationId xmlns:a16="http://schemas.microsoft.com/office/drawing/2014/main" id="{0C8862CB-9A0A-41E5-8057-4B024401518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25160" y="0"/>
            <a:ext cx="2866840" cy="2925044"/>
          </a:xfrm>
        </p:spPr>
      </p:pic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82B766D7-C47C-4C42-BC77-9A6DD1F3674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 rot="16200000">
            <a:off x="-1122152" y="4607280"/>
            <a:ext cx="4071771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Заглядывайте на сайт по ссылке</a:t>
            </a:r>
          </a:p>
        </p:txBody>
      </p:sp>
      <p:sp>
        <p:nvSpPr>
          <p:cNvPr id="34" name="Текст 33">
            <a:extLst>
              <a:ext uri="{FF2B5EF4-FFF2-40B4-BE49-F238E27FC236}">
                <a16:creationId xmlns:a16="http://schemas.microsoft.com/office/drawing/2014/main" id="{3E796413-D756-477E-9170-1EF1E340CB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80209" y="2787808"/>
            <a:ext cx="5181735" cy="253489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Гуляков Аркадий</a:t>
            </a:r>
          </a:p>
          <a:p>
            <a:pPr rtl="0"/>
            <a:r>
              <a:rPr lang="en-US" dirty="0"/>
              <a:t>Arkadiy.gobzi@gmail.ru</a:t>
            </a:r>
            <a:endParaRPr lang="ru-RU" dirty="0"/>
          </a:p>
          <a:p>
            <a:pPr rtl="0"/>
            <a:r>
              <a:rPr lang="ru-RU" dirty="0"/>
              <a:t>Веб-сайт</a:t>
            </a:r>
          </a:p>
          <a:p>
            <a:pPr rtl="0"/>
            <a:endParaRPr lang="ru-RU" dirty="0"/>
          </a:p>
        </p:txBody>
      </p:sp>
      <p:pic>
        <p:nvPicPr>
          <p:cNvPr id="24" name="Рисунок 23" descr="Вид сверху на верфь с контейнерами">
            <a:extLst>
              <a:ext uri="{FF2B5EF4-FFF2-40B4-BE49-F238E27FC236}">
                <a16:creationId xmlns:a16="http://schemas.microsoft.com/office/drawing/2014/main" id="{BD683070-0B23-4933-B600-3DFACAE556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5227" y="3267983"/>
            <a:ext cx="3726773" cy="3590017"/>
          </a:xfrm>
        </p:spPr>
      </p:pic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CFC4993C-22B1-4153-9289-D26CFB4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283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54FA453-CA6F-4ED8-B4B2-61C3D67FF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9651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Проблема</a:t>
            </a:r>
          </a:p>
        </p:txBody>
      </p:sp>
      <p:pic>
        <p:nvPicPr>
          <p:cNvPr id="7" name="Рисунок 6" descr="Вид сверху на контейнеры верфи">
            <a:extLst>
              <a:ext uri="{FF2B5EF4-FFF2-40B4-BE49-F238E27FC236}">
                <a16:creationId xmlns:a16="http://schemas.microsoft.com/office/drawing/2014/main" id="{6878A551-84F5-4601-9455-67DC5E4E99A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550" y="539750"/>
            <a:ext cx="4281488" cy="2468563"/>
          </a:xfrm>
        </p:spPr>
      </p:pic>
      <p:pic>
        <p:nvPicPr>
          <p:cNvPr id="9" name="Рисунок 8" descr="Судно в воде">
            <a:extLst>
              <a:ext uri="{FF2B5EF4-FFF2-40B4-BE49-F238E27FC236}">
                <a16:creationId xmlns:a16="http://schemas.microsoft.com/office/drawing/2014/main" id="{2AB5D194-2C9E-4040-80F4-AD268E197DD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50" y="3835400"/>
            <a:ext cx="4281488" cy="2468563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F01866DD-53C9-4AF0-9E9A-BF19D245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Сложность выбора надежного подрядчика</a:t>
            </a:r>
          </a:p>
          <a:p>
            <a:pPr rtl="0"/>
            <a:r>
              <a:rPr lang="ru-RU" dirty="0"/>
              <a:t>Отсутствие прозрачных цен онлайн</a:t>
            </a:r>
          </a:p>
          <a:p>
            <a:pPr rtl="0"/>
            <a:r>
              <a:rPr lang="ru-RU" dirty="0"/>
              <a:t>Недостаток информации о правильном монтаже</a:t>
            </a:r>
          </a:p>
          <a:p>
            <a:pPr rtl="0"/>
            <a:r>
              <a:rPr lang="ru-RU" dirty="0"/>
              <a:t>Недостаток онлайн сервисов в данной сфере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CCD9AA72-61E2-4CEE-8E0C-A793B0EBE0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A222E3-EF0C-4EAB-9068-4D5E7574C8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526964" y="1868324"/>
            <a:ext cx="41184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6D5BE6-8E82-44B7-AF20-20405C0CE58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988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73F8A-CB45-A9E5-3094-547A60B9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833D6CF-8A78-CFAD-F1B4-992C2F25E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870363" cy="19651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Актуальность</a:t>
            </a:r>
          </a:p>
        </p:txBody>
      </p:sp>
      <p:pic>
        <p:nvPicPr>
          <p:cNvPr id="7" name="Рисунок 6" descr="Вид сверху на контейнеры верфи">
            <a:extLst>
              <a:ext uri="{FF2B5EF4-FFF2-40B4-BE49-F238E27FC236}">
                <a16:creationId xmlns:a16="http://schemas.microsoft.com/office/drawing/2014/main" id="{3ED0F662-E1A1-6330-BF81-FAE95662C33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2550" y="539750"/>
            <a:ext cx="4281488" cy="2468563"/>
          </a:xfrm>
        </p:spPr>
      </p:pic>
      <p:pic>
        <p:nvPicPr>
          <p:cNvPr id="9" name="Рисунок 8" descr="Судно в воде">
            <a:extLst>
              <a:ext uri="{FF2B5EF4-FFF2-40B4-BE49-F238E27FC236}">
                <a16:creationId xmlns:a16="http://schemas.microsoft.com/office/drawing/2014/main" id="{1CCBE6FD-6237-2314-FF74-59B7FDB761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050" y="3835400"/>
            <a:ext cx="4281488" cy="2468563"/>
          </a:xfr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557D3C7D-B66C-BB14-61DF-563DF42C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Рост спроса на климатическую технику</a:t>
            </a:r>
          </a:p>
          <a:p>
            <a:pPr rtl="0"/>
            <a:r>
              <a:rPr lang="ru-RU" dirty="0"/>
              <a:t>Важность профессиональной установки для долговечности оборудования</a:t>
            </a: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E498FC52-1429-A55A-530C-5B8CA5CFBEB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5785751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F3FE11-FC67-3266-51CD-141DE20978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526964" y="1868324"/>
            <a:ext cx="41184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FBBD1A-0876-0177-4A02-429CC2A3980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8553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77DE92-075C-43EC-8CB3-D334B9CF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340" y="2446418"/>
            <a:ext cx="4434721" cy="196516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5994E4-45F6-40E9-98B7-10B9F6F05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536567"/>
            <a:ext cx="4518504" cy="578486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b="1" dirty="0"/>
              <a:t>Цель</a:t>
            </a:r>
            <a:r>
              <a:rPr lang="ru-RU" dirty="0"/>
              <a:t>: Создать удобный сайт для заказа установки кондиционеров с прозрачными условиями</a:t>
            </a:r>
          </a:p>
          <a:p>
            <a:pPr rtl="0"/>
            <a:r>
              <a:rPr lang="ru-RU" b="1" dirty="0"/>
              <a:t>Задачи</a:t>
            </a:r>
            <a:r>
              <a:rPr lang="ru-RU" dirty="0"/>
              <a:t>: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Разработать структуру сайта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Добавить портфолио работ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ru-RU" dirty="0"/>
              <a:t>Обеспечить </a:t>
            </a:r>
            <a:r>
              <a:rPr lang="ru-RU" dirty="0" err="1"/>
              <a:t>онлай</a:t>
            </a:r>
            <a:r>
              <a:rPr lang="ru-RU" dirty="0"/>
              <a:t>-запись</a:t>
            </a:r>
          </a:p>
          <a:p>
            <a:pPr rt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A2CE36-90A6-4F11-9E0A-6B9138AACED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20xx</a:t>
            </a:r>
            <a:endParaRPr lang="ru-RU" dirty="0"/>
          </a:p>
        </p:txBody>
      </p:sp>
      <p:sp>
        <p:nvSpPr>
          <p:cNvPr id="7" name="Нижний колонтитул 4">
            <a:extLst>
              <a:ext uri="{FF2B5EF4-FFF2-40B4-BE49-F238E27FC236}">
                <a16:creationId xmlns:a16="http://schemas.microsoft.com/office/drawing/2014/main" id="{C1E3E629-E33F-89BB-784C-A7E9EA29B99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526964" y="1868324"/>
            <a:ext cx="41184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Образец текста нижнего колонтитула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4D430-E0CC-4442-BDFA-D14BE30174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8760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Рисунок 39" descr="Изображение контейнеров верфи">
            <a:extLst>
              <a:ext uri="{FF2B5EF4-FFF2-40B4-BE49-F238E27FC236}">
                <a16:creationId xmlns:a16="http://schemas.microsoft.com/office/drawing/2014/main" id="{349B49B8-DB39-4E92-A441-F8078B215C3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8370" cy="6858000"/>
          </a:xfr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2276439"/>
            <a:ext cx="9679448" cy="2868439"/>
          </a:xfr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Целевая аудитория</a:t>
            </a:r>
          </a:p>
        </p:txBody>
      </p:sp>
    </p:spTree>
    <p:extLst>
      <p:ext uri="{BB962C8B-B14F-4D97-AF65-F5344CB8AC3E}">
        <p14:creationId xmlns:p14="http://schemas.microsoft.com/office/powerpoint/2010/main" val="20054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Кто клиенты?</a:t>
            </a:r>
          </a:p>
        </p:txBody>
      </p:sp>
      <p:graphicFrame>
        <p:nvGraphicFramePr>
          <p:cNvPr id="8" name="Объект 7" descr="Данные, отображающиеся на вертикальной линейчатой диаграмме. ">
            <a:extLst>
              <a:ext uri="{FF2B5EF4-FFF2-40B4-BE49-F238E27FC236}">
                <a16:creationId xmlns:a16="http://schemas.microsoft.com/office/drawing/2014/main" id="{314209B2-7DC1-4F18-AD3E-91CE29A677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38670"/>
              </p:ext>
            </p:extLst>
          </p:nvPr>
        </p:nvGraphicFramePr>
        <p:xfrm>
          <a:off x="838201" y="1825625"/>
          <a:ext cx="5729654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B504C781-7DF1-4C26-9F98-F9D10675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7CE633F-9882-4A5C-83A2-1109D0C73261}" type="slidenum">
              <a:rPr lang="ru-RU" smtClean="0"/>
              <a:t>6</a:t>
            </a:fld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CB82A-EA92-A445-6EE3-D01C5117F71F}"/>
              </a:ext>
            </a:extLst>
          </p:cNvPr>
          <p:cNvSpPr txBox="1"/>
          <p:nvPr/>
        </p:nvSpPr>
        <p:spPr>
          <a:xfrm>
            <a:off x="7611941" y="1825625"/>
            <a:ext cx="3439990" cy="2745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ru-RU" b="1" dirty="0"/>
              <a:t>Их потребности: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/>
              <a:t>Быстрый заказ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/>
              <a:t>Гарантия качества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ru-RU" dirty="0"/>
              <a:t>Понятные цены</a:t>
            </a:r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6C9419A-CFA6-4C0B-9B57-57594DAD8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2583" y="252743"/>
            <a:ext cx="4434721" cy="162881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4400" dirty="0"/>
              <a:t>Структура сайта</a:t>
            </a:r>
          </a:p>
        </p:txBody>
      </p:sp>
      <p:pic>
        <p:nvPicPr>
          <p:cNvPr id="6" name="Рисунок 5" descr="Вид сверху на большое транспортное судно с большим количеством контейнеров. ">
            <a:extLst>
              <a:ext uri="{FF2B5EF4-FFF2-40B4-BE49-F238E27FC236}">
                <a16:creationId xmlns:a16="http://schemas.microsoft.com/office/drawing/2014/main" id="{87F91112-A5C0-4B96-AC4C-D38E24BA93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301" y="299507"/>
            <a:ext cx="5221620" cy="6258985"/>
          </a:xfrm>
        </p:spPr>
      </p:pic>
      <p:sp>
        <p:nvSpPr>
          <p:cNvPr id="4" name="Объект 3">
            <a:extLst>
              <a:ext uri="{FF2B5EF4-FFF2-40B4-BE49-F238E27FC236}">
                <a16:creationId xmlns:a16="http://schemas.microsoft.com/office/drawing/2014/main" id="{598ED082-1206-4887-856E-36B49E90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101362"/>
            <a:ext cx="4434721" cy="425498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b="1" dirty="0"/>
              <a:t>Основные разделы: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Главная страница (услуги + акции)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Форма заявки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Портфолио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Отзывы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Контакты</a:t>
            </a:r>
          </a:p>
          <a:p>
            <a:pPr marL="342900" indent="-342900" rtl="0">
              <a:buFont typeface="+mj-lt"/>
              <a:buAutoNum type="arabicPeriod"/>
            </a:pPr>
            <a:r>
              <a:rPr lang="ru-RU" dirty="0"/>
              <a:t>Личный кабинет пользователя</a:t>
            </a:r>
          </a:p>
          <a:p>
            <a:pPr rtl="0"/>
            <a:endParaRPr lang="ru-RU" dirty="0"/>
          </a:p>
        </p:txBody>
      </p:sp>
      <p:sp>
        <p:nvSpPr>
          <p:cNvPr id="7" name="Дата 3">
            <a:extLst>
              <a:ext uri="{FF2B5EF4-FFF2-40B4-BE49-F238E27FC236}">
                <a16:creationId xmlns:a16="http://schemas.microsoft.com/office/drawing/2014/main" id="{F0F5593E-CA17-4C7C-A850-092E1004DC87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ru-RU" sz="1200" cap="all" spc="1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ru-RU" cap="all" spc="1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Дата 1">
            <a:extLst>
              <a:ext uri="{FF2B5EF4-FFF2-40B4-BE49-F238E27FC236}">
                <a16:creationId xmlns:a16="http://schemas.microsoft.com/office/drawing/2014/main" id="{61F19CDF-728C-43C9-B45B-B516ABB1F76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  <a:endParaRPr lang="ru-RU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9C39E95-E1B3-4552-ABD4-3440F7446CE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pPr rtl="0"/>
              <a:t>7</a:t>
            </a:fld>
            <a:endParaRPr lang="ru-RU" dirty="0"/>
          </a:p>
        </p:txBody>
      </p:sp>
      <p:sp>
        <p:nvSpPr>
          <p:cNvPr id="9" name="Нижний колонтитул 4">
            <a:extLst>
              <a:ext uri="{FF2B5EF4-FFF2-40B4-BE49-F238E27FC236}">
                <a16:creationId xmlns:a16="http://schemas.microsoft.com/office/drawing/2014/main" id="{4C657B7D-9EFE-22C2-3D75-27DDBA90A4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 rot="16200000">
            <a:off x="9526964" y="1868324"/>
            <a:ext cx="41184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Образец текста нижнего колонтитула</a:t>
            </a:r>
          </a:p>
        </p:txBody>
      </p:sp>
    </p:spTree>
    <p:extLst>
      <p:ext uri="{BB962C8B-B14F-4D97-AF65-F5344CB8AC3E}">
        <p14:creationId xmlns:p14="http://schemas.microsoft.com/office/powerpoint/2010/main" val="3548834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5278-3D07-466F-8351-667A2EBEA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Технологии разработки</a:t>
            </a:r>
          </a:p>
        </p:txBody>
      </p:sp>
      <p:graphicFrame>
        <p:nvGraphicFramePr>
          <p:cNvPr id="14" name="Объект 6" descr="Изображение временной шкалы со стрелками, которые указывают вправо.">
            <a:extLst>
              <a:ext uri="{FF2B5EF4-FFF2-40B4-BE49-F238E27FC236}">
                <a16:creationId xmlns:a16="http://schemas.microsoft.com/office/drawing/2014/main" id="{CEC6DA80-0404-4CED-A682-9D41A16B3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420580"/>
              </p:ext>
            </p:extLst>
          </p:nvPr>
        </p:nvGraphicFramePr>
        <p:xfrm>
          <a:off x="1284288" y="1825625"/>
          <a:ext cx="100695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F1150805-8174-42CE-833A-44AEEBC0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7CE633F-9882-4A5C-83A2-1109D0C73261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9288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CDA59-55A0-4EA5-B3E4-646D1D3B4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Дизайн и интерфейс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ABC42-7E22-4F59-A0B6-AD98B5CAE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Стиль: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E9CB6C-6FF8-4B8C-9B41-2DDD39B25D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Минимализм</a:t>
            </a:r>
          </a:p>
          <a:p>
            <a:pPr rtl="0"/>
            <a:r>
              <a:rPr lang="ru-RU" dirty="0"/>
              <a:t>Удобные формы заказа</a:t>
            </a:r>
          </a:p>
          <a:p>
            <a:pPr rtl="0"/>
            <a:r>
              <a:rPr lang="ru-RU" dirty="0"/>
              <a:t>Приятные оттенки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347FB98-C049-45C5-86B4-4CF44B247B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Главный экран: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74CB9D-E60B-4C8A-B4E7-23BC1D9FA6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Панель быстрого доступа</a:t>
            </a:r>
          </a:p>
          <a:p>
            <a:pPr rtl="0"/>
            <a:r>
              <a:rPr lang="ru-RU" dirty="0"/>
              <a:t>Кнопка для заказа</a:t>
            </a:r>
          </a:p>
          <a:p>
            <a:pPr rtl="0"/>
            <a:r>
              <a:rPr lang="ru-RU" dirty="0"/>
              <a:t>Примеры работ каруселями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3DD2F3DE-28CB-46E3-9FEE-D3F738C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94A09A9-5501-47C1-A89A-A340965A2BE2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76600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5253243_TF89166914_Win32" id="{BC48626D-315D-4A9B-B01B-3428C20CA27B}" vid="{847E4100-0143-4EA0-BA70-075B12A6809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55B3D43-99F7-47DF-90D6-3E3028F5936C}">
  <ds:schemaRefs>
    <ds:schemaRef ds:uri="http://www.w3.org/XML/1998/namespace"/>
    <ds:schemaRef ds:uri="http://purl.org/dc/terms/"/>
    <ds:schemaRef ds:uri="http://schemas.microsoft.com/office/2006/documentManagement/types"/>
    <ds:schemaRef ds:uri="http://purl.org/dc/elements/1.1/"/>
    <ds:schemaRef ds:uri="16c05727-aa75-4e4a-9b5f-8a80a1165891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230e9df3-be65-4c73-a93b-d1236ebd677e"/>
    <ds:schemaRef ds:uri="71af3243-3dd4-4a8d-8c0d-dd76da1f02a5"/>
    <ds:schemaRef ds:uri="http://schemas.microsoft.com/sharepoint/v3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B2BE0AF-90CB-4C86-BB1E-26E501BCE9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0025B34-BD2B-4F65-80AF-217925182ED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Градиентное оформление</Template>
  <TotalTime>149</TotalTime>
  <Words>277</Words>
  <Application>Microsoft Office PowerPoint</Application>
  <PresentationFormat>Широкоэкранный</PresentationFormat>
  <Paragraphs>99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Univers</vt:lpstr>
      <vt:lpstr>GradientVTI</vt:lpstr>
      <vt:lpstr>COOLLIVEKLIMA</vt:lpstr>
      <vt:lpstr>Проблема</vt:lpstr>
      <vt:lpstr>Актуальность</vt:lpstr>
      <vt:lpstr>Цели и задачи</vt:lpstr>
      <vt:lpstr>Целевая аудитория</vt:lpstr>
      <vt:lpstr>Кто клиенты?</vt:lpstr>
      <vt:lpstr>Структура сайта</vt:lpstr>
      <vt:lpstr>Технологии разработки</vt:lpstr>
      <vt:lpstr>Дизайн и интерфейс</vt:lpstr>
      <vt:lpstr>Продвижение и оптимизация</vt:lpstr>
      <vt:lpstr>Итоги</vt:lpstr>
      <vt:lpstr>СПАСИБО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Arkadiy Gulyakov</dc:creator>
  <cp:lastModifiedBy>Arkadiy Gulyakov</cp:lastModifiedBy>
  <cp:revision>2</cp:revision>
  <dcterms:created xsi:type="dcterms:W3CDTF">2025-05-06T11:50:10Z</dcterms:created>
  <dcterms:modified xsi:type="dcterms:W3CDTF">2025-05-06T15:51:07Z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