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7594-D3A0-47B2-827B-71588E403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49833-12B2-4D32-89A0-051C31868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174F-FD7C-409C-AD5B-A78473E3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744F-6DCD-4569-807C-186F4F2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B847-5580-4CA6-AC2C-E97C895C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4D17-937F-416A-9A21-F739480B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D09CC-E99A-4FBB-9BA0-F106A1804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1352-ACFD-4D20-9D88-674BF94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5B01-AB66-47ED-9C2B-4D4B80E7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67B6-00D1-4626-9154-BA5769CC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EA895-1639-45FF-8C05-EA692821C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B0408-09A3-4711-8DDE-861CF445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7434-9995-411B-B714-E731DADB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909A-C992-420C-A4E2-1AF7549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74C1-787D-4BC6-991D-D6BEBAC1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639-E1B3-4EAD-BDF4-BB8E7430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29D3-4CE1-4DFD-A8BF-9C3F7EFE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005C8-5B3D-47D2-BBE9-11B6B0DD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4649-3AB2-4BB4-8FE2-46C8A03D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1EB8-CB3D-4478-A758-737860AD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7FD7-2405-4C4A-B9E5-59E6F926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124C-F362-4E95-80F9-1629C541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6AA67-8BED-49E9-B384-DFD310B7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63EB-25F6-4147-925B-29D95E5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61BC-DC8D-43E9-969A-AE9C3B51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D511-8A99-4918-8569-8952CAE0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5969-A5E2-46BA-BEAB-21F11B7A3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5422E-95BF-477C-A1F3-CD41A0ACA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2150D-51E5-42D1-808B-249B29F6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1B31D-2517-4562-B70E-B1BA4352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75FA-4ECA-42C3-AC76-38DEA9F2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187E-2249-49D3-8211-B0E486A3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ECB83-10DA-4041-A54F-9190CEE7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CCB8E-36F3-47D8-A661-69B9BAE56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E2536-1C03-43DD-A962-FF4ADCDDE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95EE0-8A05-44CC-A199-937DAC297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5C6C8-3B86-4C0A-BDBF-69503D03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63C6C-902D-48C1-89B6-412B23BE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77649-C9AC-44C6-AC5A-15716596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14B-7ED3-4D4D-94CC-AE9C4B38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B9745-7CF5-4261-9039-2FED75C7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B884A-3CE6-4B10-963F-2F8593D7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34D31-C2F5-45F5-A723-B5D076B0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572F6-C811-4886-8294-006674A6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C26E5-664D-4505-B27E-F001809E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7D6C1-885A-422D-985A-08C3EA8C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409F-82DC-4B89-97DE-859EFF8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5C9D-A410-46F0-81E5-FEC81845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4573A-CCB4-4380-99A4-65D9AFB8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52F3-1BBB-4E54-BD0C-ACBDA657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2A7C5-F3B7-44E0-A5EC-DAA43DE7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8F00-5281-4D7F-A540-7A8BE176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A3E0-DF4F-4070-B49A-0029DDD2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CF83A-9BBB-4630-A2D9-767070C4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0DD9A-ECAC-492C-B457-1C54969F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AED9-7E2E-4C08-BBE7-7101C923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C34B-9118-487C-B81D-6CCA137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4BFC-5E33-4652-BDEC-17FCE458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54723-167E-4321-8F6D-2E076361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5C9D7-69FF-4965-BFC7-C289E463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6E9A8-759D-44B3-9FAF-C5AD23872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61EF-9F22-4654-B09D-EE12C86E59B4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D00E-B4A2-43BE-B196-39BAA263D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69100-3F49-4881-AED6-F21432B9B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19FB-0BA3-4D8B-A9C2-41CF94B8B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3354-597C-4DFF-8EFF-1B0E4A54D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13CC8-2B29-4A65-BF99-1685BBE75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9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Title</dc:title>
  <dc:creator>Soler, Kevin</dc:creator>
  <cp:keywords>This is a tag</cp:keywords>
  <cp:lastModifiedBy>Soler, Kevin</cp:lastModifiedBy>
  <cp:revision>1</cp:revision>
  <dcterms:created xsi:type="dcterms:W3CDTF">2018-10-15T11:47:28Z</dcterms:created>
  <dcterms:modified xsi:type="dcterms:W3CDTF">2018-10-15T11:48:22Z</dcterms:modified>
  <cp:category>comercial</cp:category>
</cp:coreProperties>
</file>