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82" r:id="rId4"/>
    <p:sldId id="293" r:id="rId5"/>
    <p:sldId id="283" r:id="rId6"/>
    <p:sldId id="291" r:id="rId7"/>
    <p:sldId id="297" r:id="rId8"/>
    <p:sldId id="296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0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6D571C-0F37-4D89-BD6D-C66E268328C2}" type="datetime1">
              <a:rPr lang="es-ES" smtClean="0"/>
              <a:t>02/10/2018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7B0917-6D49-4525-A5F0-095AC65124A3}" type="datetime1">
              <a:rPr lang="es-ES" noProof="0" smtClean="0"/>
              <a:t>02/10/2018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051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6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38112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7467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11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118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" dirty="0"/>
              <a:t>Inserte o arrastre y coloque una foto</a:t>
            </a:r>
            <a:endParaRPr lang="en-ZA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3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" dirty="0"/>
              <a:t>Haga clic para editar el título de la presentación</a:t>
            </a:r>
            <a:endParaRPr lang="en-Z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Haz clic para editar el 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visor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44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s-ES" noProof="0"/>
              <a:t>Haz clic para editar el título de la diapositiva divisoria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una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1" name="Forma libre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3" name="Forma libre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4" name="Forma libre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15" name="Forma libre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Escriba la leyenda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de la diapositiva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Cuadro de texto 24" descr="Énfasis de la diapositiva en el cuadro del título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77664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es-MX" sz="5000" dirty="0"/>
              <a:t>CONTRAOFERTA</a:t>
            </a:r>
            <a:endParaRPr lang="es-ES" sz="5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20" name="Triángulo isósceles 19" descr="Sombra de la diapositiva en el cuadro del título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ción de imagen 12" descr="Marcador de posición de imagen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bre 5" descr="Énfasis sin relleno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31" name="Cuadro de texto 30" descr="Énfasis de marca en el título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21" name="Triángulo isósceles 20" descr="Énfasis de sombra en el título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algn="ctr" rtl="0">
              <a:lnSpc>
                <a:spcPts val="4400"/>
              </a:lnSpc>
            </a:pPr>
            <a:br>
              <a:rPr lang="es-MX" sz="5000" dirty="0"/>
            </a:br>
            <a:r>
              <a:rPr lang="es-MX" sz="5000" dirty="0"/>
              <a:t>S</a:t>
            </a:r>
            <a:r>
              <a:rPr lang="es-ES" sz="5000" dirty="0" err="1"/>
              <a:t>istema</a:t>
            </a:r>
            <a:r>
              <a:rPr lang="es-ES" sz="5000" dirty="0"/>
              <a:t> de arrendamiento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sz="3200" dirty="0"/>
              <a:t>¿Propuestas insuficientes</a:t>
            </a:r>
            <a:r>
              <a:rPr lang="es-ES" sz="3200" dirty="0"/>
              <a:t>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algn="ctr" rtl="0"/>
            <a:r>
              <a:rPr lang="es-MX" dirty="0"/>
              <a:t>Si las licitaciones no se han adecuado,</a:t>
            </a:r>
            <a:br>
              <a:rPr lang="es-MX" dirty="0"/>
            </a:br>
            <a:r>
              <a:rPr lang="es-MX" dirty="0" err="1"/>
              <a:t>MegaV</a:t>
            </a:r>
            <a:r>
              <a:rPr lang="es-MX" dirty="0"/>
              <a:t> ofrece una alternativa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2556000"/>
            <a:ext cx="6194087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es-MX" sz="2800" dirty="0"/>
              <a:t>R</a:t>
            </a:r>
            <a:r>
              <a:rPr lang="es-ES" sz="2800" dirty="0" err="1"/>
              <a:t>enta</a:t>
            </a:r>
            <a:r>
              <a:rPr lang="es-ES" sz="2800" dirty="0"/>
              <a:t> mensual:</a:t>
            </a:r>
          </a:p>
          <a:p>
            <a:pPr marL="0" indent="0" rtl="0">
              <a:buNone/>
            </a:pPr>
            <a:endParaRPr lang="es-MX" sz="2800" dirty="0"/>
          </a:p>
          <a:p>
            <a:pPr marL="0" indent="0" rtl="0">
              <a:buNone/>
            </a:pPr>
            <a:r>
              <a:rPr lang="es-MX" sz="2800" dirty="0"/>
              <a:t>MXN: $ 30,000 (Aprox. Sujeto a cambios)</a:t>
            </a:r>
          </a:p>
          <a:p>
            <a:pPr marL="0" indent="0" rtl="0">
              <a:buNone/>
            </a:pPr>
            <a:r>
              <a:rPr lang="es-MX" sz="2800" dirty="0"/>
              <a:t>USD: $ 1,500 (Fijo)</a:t>
            </a:r>
          </a:p>
          <a:p>
            <a:pPr marL="0" indent="0" rtl="0">
              <a:buNone/>
            </a:pPr>
            <a:endParaRPr lang="es-MX" sz="2800" dirty="0"/>
          </a:p>
          <a:p>
            <a:pPr marL="0" indent="0" rtl="0">
              <a:buNone/>
            </a:pPr>
            <a:endParaRPr lang="es-MX" sz="2800" dirty="0"/>
          </a:p>
          <a:p>
            <a:pPr marL="0" indent="0" rtl="0">
              <a:buNone/>
            </a:pPr>
            <a:r>
              <a:rPr lang="es-MX" sz="2800" dirty="0"/>
              <a:t>* Plazo mínimo forzoso: 5 años (60 meses).</a:t>
            </a:r>
            <a:endParaRPr lang="es-ES" sz="2800" dirty="0"/>
          </a:p>
        </p:txBody>
      </p:sp>
      <p:pic>
        <p:nvPicPr>
          <p:cNvPr id="9" name="Marcador de posición de imagen 8" descr="Marcador de posición de imagen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bre 5" descr="Énfasis de imagen sin relleno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16" name="Forma libre 5" descr="Énfasis de imagen sólido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/>
              <a:t>Nuestra promesa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dirty="0"/>
              <a:t>.</a:t>
            </a:r>
          </a:p>
        </p:txBody>
      </p:sp>
      <p:sp>
        <p:nvSpPr>
          <p:cNvPr id="29" name="Marcador de contenido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rtl="0"/>
            <a:r>
              <a:rPr lang="es-ES" dirty="0"/>
              <a:t>Servicio técnico telefónico y a domicilio durante el arrendamiento</a:t>
            </a:r>
          </a:p>
          <a:p>
            <a:pPr rtl="0"/>
            <a:r>
              <a:rPr lang="es-ES" dirty="0"/>
              <a:t>Costo accesible</a:t>
            </a:r>
          </a:p>
          <a:p>
            <a:pPr rtl="0"/>
            <a:r>
              <a:rPr lang="es-MX" dirty="0"/>
              <a:t>C</a:t>
            </a:r>
            <a:r>
              <a:rPr lang="es-ES" dirty="0" err="1"/>
              <a:t>ambio</a:t>
            </a:r>
            <a:r>
              <a:rPr lang="es-ES" dirty="0"/>
              <a:t> de dispositivos o cableado sin costo</a:t>
            </a:r>
          </a:p>
        </p:txBody>
      </p:sp>
      <p:pic>
        <p:nvPicPr>
          <p:cNvPr id="8" name="Marcador de posición de imagen 7" descr="Imagen de la diapositiva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orma libre 5" descr="Bloque de énfasis sin relleno">
            <a:extLst>
              <a:ext uri="{FF2B5EF4-FFF2-40B4-BE49-F238E27FC236}">
                <a16:creationId xmlns:a16="http://schemas.microsoft.com/office/drawing/2014/main" id="{3EEE5409-3F6C-485D-B4C2-5247917F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67" name="Forma libre 5" descr="Bloque de énfasis sólido">
            <a:extLst>
              <a:ext uri="{FF2B5EF4-FFF2-40B4-BE49-F238E27FC236}">
                <a16:creationId xmlns:a16="http://schemas.microsoft.com/office/drawing/2014/main" id="{0D74D4D5-6A4C-4248-8A92-B8CA1C91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3200"/>
              <a:t>Nuestro producto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dirty="0"/>
              <a:t>.</a:t>
            </a:r>
          </a:p>
        </p:txBody>
      </p:sp>
      <p:sp>
        <p:nvSpPr>
          <p:cNvPr id="29" name="Marcador de contenido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6869948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es-MX" dirty="0"/>
              <a:t>PAGO:</a:t>
            </a:r>
          </a:p>
          <a:p>
            <a:pPr marL="0" indent="0" rtl="0">
              <a:buNone/>
            </a:pPr>
            <a:endParaRPr lang="es-MX" dirty="0"/>
          </a:p>
          <a:p>
            <a:pPr marL="0" indent="0" rtl="0">
              <a:buNone/>
            </a:pPr>
            <a:r>
              <a:rPr lang="es-MX" sz="4400" dirty="0"/>
              <a:t>        $90,676.80 VS $28,000</a:t>
            </a:r>
            <a:br>
              <a:rPr lang="es-MX" sz="4400" dirty="0"/>
            </a:br>
            <a:endParaRPr lang="es-MX" sz="4400" dirty="0"/>
          </a:p>
          <a:p>
            <a:pPr marL="0" indent="0" rtl="0">
              <a:buNone/>
            </a:pPr>
            <a:r>
              <a:rPr lang="es-MX" sz="2000" dirty="0"/>
              <a:t>		(12 MESES)		(60 MESES)</a:t>
            </a:r>
          </a:p>
          <a:p>
            <a:pPr marL="0" indent="0" rtl="0">
              <a:buNone/>
            </a:pPr>
            <a:endParaRPr lang="es-MX" sz="4400" dirty="0"/>
          </a:p>
          <a:p>
            <a:pPr marL="0" indent="0" rtl="0">
              <a:buNone/>
            </a:pPr>
            <a:r>
              <a:rPr lang="es-MX" sz="4400" dirty="0" err="1"/>
              <a:t>Usd</a:t>
            </a:r>
            <a:r>
              <a:rPr lang="es-MX" sz="4400" dirty="0"/>
              <a:t> $  4,846,61 VS $1,500</a:t>
            </a:r>
            <a:endParaRPr lang="es-ES" sz="4400" dirty="0"/>
          </a:p>
        </p:txBody>
      </p:sp>
      <p:pic>
        <p:nvPicPr>
          <p:cNvPr id="14" name="Marcador de posición de imagen 13" descr="Marcador de posición de imagen izquierda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Marcador de posición de imagen 18" descr="Marcador de posición de la imagen inferior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Marcador de posición de imagen 16" descr="Marcador de posición de la imagen superior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Marcador de posición de imagen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Cuadro de texto 37" descr="Énfasis en el bloque del título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es-ES"/>
          </a:p>
        </p:txBody>
      </p:sp>
      <p:sp>
        <p:nvSpPr>
          <p:cNvPr id="35" name="Triángulo isósceles 34" descr="Sombra en el bloque del título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2" name="Forma libre 5" descr="Bloque de énfasis sólido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33" name="Forma libre 5" descr="Bloque de énfasis sin relleno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pic>
        <p:nvPicPr>
          <p:cNvPr id="8" name="Gráfico 7" descr="Usuario" title="Icono del nombre del moder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MX" sz="1800" dirty="0"/>
              <a:t>M</a:t>
            </a:r>
            <a:r>
              <a:rPr lang="es-ES" sz="1800" dirty="0" err="1"/>
              <a:t>egaV</a:t>
            </a:r>
            <a:endParaRPr lang="es-ES" sz="1800" dirty="0"/>
          </a:p>
        </p:txBody>
      </p:sp>
      <p:pic>
        <p:nvPicPr>
          <p:cNvPr id="10" name="Gráfico 9" descr="Smartphone" title="Icono del número de teléfono del moderado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MX" sz="1800" dirty="0"/>
              <a:t>5</a:t>
            </a:r>
            <a:r>
              <a:rPr lang="es-ES" sz="1800" dirty="0"/>
              <a:t>5184702</a:t>
            </a:r>
          </a:p>
        </p:txBody>
      </p:sp>
      <p:pic>
        <p:nvPicPr>
          <p:cNvPr id="9" name="Gráfico 8" descr="Sobre" title="Icono del correo electrónico del moderad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sz="1800" dirty="0"/>
              <a:t>atencionaclientes@megav.com.mx</a:t>
            </a:r>
          </a:p>
        </p:txBody>
      </p:sp>
      <p:pic>
        <p:nvPicPr>
          <p:cNvPr id="11" name="Gráfico 10" descr="Vínculo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sz="1800" dirty="0"/>
              <a:t>www.megav.com.mx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744_TF16411253.potx" id="{0B1A14E9-289E-449B-9BD5-2914559B1E1B}" vid="{515F3326-60D8-4ADD-A22D-1407135FFD3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geométrica</Template>
  <TotalTime>0</TotalTime>
  <Words>108</Words>
  <Application>Microsoft Office PowerPoint</Application>
  <PresentationFormat>Panorámica</PresentationFormat>
  <Paragraphs>39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Times New Roman</vt:lpstr>
      <vt:lpstr>Tema de Office</vt:lpstr>
      <vt:lpstr>CONTRAOFERTA</vt:lpstr>
      <vt:lpstr> Sistema de arrendamiento</vt:lpstr>
      <vt:lpstr>¿Propuestas insuficientes?</vt:lpstr>
      <vt:lpstr>Nuestra promesa</vt:lpstr>
      <vt:lpstr>Nuestro producto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2018-09-29T00:02:02Z</dcterms:created>
  <dcterms:modified xsi:type="dcterms:W3CDTF">2018-10-02T06:20:52Z</dcterms:modified>
</cp:coreProperties>
</file>