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21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4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935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51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687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36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83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48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58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35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75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3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78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54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61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80CDF7-9CE9-4F86-9885-151B1D38047C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24E0BAB-F7B7-41D9-BF90-446DBA78F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9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2075935"/>
            <a:ext cx="8825658" cy="1434878"/>
          </a:xfrm>
        </p:spPr>
        <p:txBody>
          <a:bodyPr/>
          <a:lstStyle/>
          <a:p>
            <a:pPr algn="ctr"/>
            <a:r>
              <a:rPr lang="en-US" sz="9600" dirty="0" smtClean="0"/>
              <a:t>Tetris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00367" y="4559643"/>
            <a:ext cx="6734834" cy="51692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На </a:t>
            </a:r>
            <a:r>
              <a:rPr lang="en-US" sz="3600" dirty="0" err="1" smtClean="0">
                <a:solidFill>
                  <a:schemeClr val="bg1"/>
                </a:solidFill>
              </a:rPr>
              <a:t>Pygame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70926"/>
            <a:ext cx="8761413" cy="1126981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создать свой Тетрис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18873"/>
          </a:xfrm>
        </p:spPr>
        <p:txBody>
          <a:bodyPr>
            <a:normAutofit/>
          </a:bodyPr>
          <a:lstStyle/>
          <a:p>
            <a:pPr algn="ctr"/>
            <a:r>
              <a:rPr lang="ru-RU" sz="1200" dirty="0" smtClean="0"/>
              <a:t>С блэк-джеком и титрами из майна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87" y="2922373"/>
            <a:ext cx="6409592" cy="32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7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Пк</a:t>
            </a:r>
            <a:r>
              <a:rPr lang="ru-RU" dirty="0" smtClean="0"/>
              <a:t> (с поломанным диском)</a:t>
            </a:r>
          </a:p>
          <a:p>
            <a:r>
              <a:rPr lang="en-US" dirty="0" smtClean="0"/>
              <a:t>Windows 10</a:t>
            </a:r>
          </a:p>
          <a:p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rtx</a:t>
            </a:r>
            <a:endParaRPr lang="en-US" dirty="0" smtClean="0"/>
          </a:p>
          <a:p>
            <a:r>
              <a:rPr lang="ru-RU" dirty="0" smtClean="0"/>
              <a:t>Ролтон с курицей</a:t>
            </a:r>
          </a:p>
          <a:p>
            <a:r>
              <a:rPr lang="ru-RU" dirty="0" smtClean="0"/>
              <a:t>Энергетик </a:t>
            </a:r>
            <a:r>
              <a:rPr lang="en-US" dirty="0" smtClean="0"/>
              <a:t>“</a:t>
            </a:r>
            <a:r>
              <a:rPr lang="ru-RU" dirty="0" err="1" smtClean="0"/>
              <a:t>батин</a:t>
            </a:r>
            <a:r>
              <a:rPr lang="ru-RU" dirty="0" smtClean="0"/>
              <a:t> пинок</a:t>
            </a:r>
            <a:r>
              <a:rPr lang="en-US" dirty="0" smtClean="0"/>
              <a:t>”</a:t>
            </a:r>
          </a:p>
          <a:p>
            <a:r>
              <a:rPr lang="ru-RU" dirty="0" smtClean="0"/>
              <a:t>Сигареты</a:t>
            </a:r>
            <a:r>
              <a:rPr lang="en-US" dirty="0" smtClean="0"/>
              <a:t> Winston</a:t>
            </a:r>
          </a:p>
          <a:p>
            <a:r>
              <a:rPr lang="ru-RU" dirty="0" smtClean="0"/>
              <a:t>Ну и какой та </a:t>
            </a:r>
            <a:r>
              <a:rPr lang="en-US" dirty="0" err="1" smtClean="0"/>
              <a:t>pygame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078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Скриншоты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84" y="2604060"/>
            <a:ext cx="2645333" cy="3416300"/>
          </a:xfrm>
        </p:spPr>
      </p:pic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1890026" y="2199846"/>
            <a:ext cx="3003250" cy="4224728"/>
          </a:xfrm>
        </p:spPr>
        <p:txBody>
          <a:bodyPr/>
          <a:lstStyle/>
          <a:p>
            <a:r>
              <a:rPr lang="ru-RU" dirty="0" smtClean="0"/>
              <a:t>Начало игры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7" y="2538157"/>
            <a:ext cx="2861229" cy="348220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855109" y="2168825"/>
            <a:ext cx="2473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Конец игры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92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50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Совет директоров</vt:lpstr>
      <vt:lpstr>Tetris</vt:lpstr>
      <vt:lpstr>Цель: создать свой Тетрис на pygame</vt:lpstr>
      <vt:lpstr>Использованные технологии</vt:lpstr>
      <vt:lpstr>Скриншоты: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BM IceEnder</dc:creator>
  <cp:lastModifiedBy>BM IceEnder</cp:lastModifiedBy>
  <cp:revision>3</cp:revision>
  <dcterms:created xsi:type="dcterms:W3CDTF">2022-01-28T13:51:07Z</dcterms:created>
  <dcterms:modified xsi:type="dcterms:W3CDTF">2022-01-28T14:16:26Z</dcterms:modified>
</cp:coreProperties>
</file>