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60" r:id="rId7"/>
    <p:sldId id="262" r:id="rId8"/>
    <p:sldId id="288" r:id="rId9"/>
    <p:sldId id="289" r:id="rId10"/>
    <p:sldId id="290" r:id="rId11"/>
    <p:sldId id="291" r:id="rId12"/>
    <p:sldId id="285" r:id="rId13"/>
    <p:sldId id="292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1500" y="108"/>
      </p:cViewPr>
      <p:guideLst/>
    </p:cSldViewPr>
  </p:slideViewPr>
  <p:outlineViewPr>
    <p:cViewPr>
      <p:scale>
        <a:sx n="33" d="100"/>
        <a:sy n="33" d="100"/>
      </p:scale>
      <p:origin x="0" y="-34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d-Of-Code3/Fb2Dh56Xig67GjK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ofile.ru/bio/1038.html" TargetMode="External"/><Relationship Id="rId2" Type="http://schemas.openxmlformats.org/officeDocument/2006/relationships/hyperlink" Target="https://youtu.be/SfEZSyvbj2w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n-space.ru/zemlya/evolyuciya-zhizni-na-zemle.html" TargetMode="External"/><Relationship Id="rId4" Type="http://schemas.openxmlformats.org/officeDocument/2006/relationships/hyperlink" Target="https://golos.io/ru--kiberbiologiya/@evgenij-byvshev/programma-genezis-proekta-kiberbiologiy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377537"/>
            <a:ext cx="8825658" cy="2176685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smtClean="0"/>
              <a:t>«Эволюция»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54955" y="3735091"/>
            <a:ext cx="8825658" cy="25825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1200" dirty="0" smtClean="0"/>
              <a:t>Номинация: Программный продукт.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1200" dirty="0" smtClean="0"/>
              <a:t>Автор  проекта: Лебедев Александр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1200" dirty="0" smtClean="0"/>
              <a:t>Руководитель проекта: Алькова Лидия Валерьевна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1200" dirty="0" smtClean="0"/>
              <a:t>Класс: 9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1200" dirty="0" smtClean="0"/>
              <a:t>Образовательная организация: ГБОУ ШКОЛА №2065-3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1200" dirty="0" smtClean="0"/>
              <a:t>Год: 2021</a:t>
            </a:r>
          </a:p>
        </p:txBody>
      </p:sp>
    </p:spTree>
    <p:extLst>
      <p:ext uri="{BB962C8B-B14F-4D97-AF65-F5344CB8AC3E}">
        <p14:creationId xmlns:p14="http://schemas.microsoft.com/office/powerpoint/2010/main" val="9983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36093"/>
            <a:ext cx="9404723" cy="140053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11" name="Picture 2" descr="https://sun9-64.userapi.com/impf/c855728/v855728777/31d20/LP2bXD6b0QE.jpg?size=902x932&amp;quality=96&amp;proxy=1&amp;sign=df517c9740e79ac1b4afabd37c37cdad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4510" r="1281" b="1349"/>
          <a:stretch/>
        </p:blipFill>
        <p:spPr bwMode="auto">
          <a:xfrm>
            <a:off x="5284612" y="1516747"/>
            <a:ext cx="4374777" cy="435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>
            <a:spLocks noGrp="1"/>
          </p:cNvSpPr>
          <p:nvPr>
            <p:ph sz="half" idx="1"/>
          </p:nvPr>
        </p:nvSpPr>
        <p:spPr>
          <a:xfrm>
            <a:off x="646111" y="1516747"/>
            <a:ext cx="3011489" cy="141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Сложное из простого</a:t>
            </a:r>
            <a:endParaRPr lang="ru-RU" dirty="0"/>
          </a:p>
          <a:p>
            <a:endParaRPr lang="ru-RU" dirty="0"/>
          </a:p>
        </p:txBody>
      </p:sp>
      <p:sp>
        <p:nvSpPr>
          <p:cNvPr id="13" name="Объект 2"/>
          <p:cNvSpPr>
            <a:spLocks noGrp="1"/>
          </p:cNvSpPr>
          <p:nvPr>
            <p:ph sz="half" idx="1"/>
          </p:nvPr>
        </p:nvSpPr>
        <p:spPr>
          <a:xfrm>
            <a:off x="646111" y="1516747"/>
            <a:ext cx="3011489" cy="141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Сохранение примитивных форм</a:t>
            </a:r>
            <a:endParaRPr lang="ru-RU" dirty="0"/>
          </a:p>
          <a:p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3"/>
          <a:stretch/>
        </p:blipFill>
        <p:spPr>
          <a:xfrm>
            <a:off x="5284611" y="1516747"/>
            <a:ext cx="4374778" cy="435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Объект 2"/>
          <p:cNvSpPr>
            <a:spLocks noGrp="1"/>
          </p:cNvSpPr>
          <p:nvPr>
            <p:ph sz="half" idx="1"/>
          </p:nvPr>
        </p:nvSpPr>
        <p:spPr>
          <a:xfrm>
            <a:off x="646111" y="1530887"/>
            <a:ext cx="3011489" cy="141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Адаптации к разным условиям</a:t>
            </a:r>
            <a:endParaRPr lang="ru-RU" dirty="0"/>
          </a:p>
          <a:p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4170" r="798" b="1363"/>
          <a:stretch/>
        </p:blipFill>
        <p:spPr>
          <a:xfrm>
            <a:off x="5284611" y="1516747"/>
            <a:ext cx="4374778" cy="4359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1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3" grpId="1" build="p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36093"/>
            <a:ext cx="9404723" cy="893943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16" name="Объект 2"/>
          <p:cNvSpPr>
            <a:spLocks noGrp="1"/>
          </p:cNvSpPr>
          <p:nvPr>
            <p:ph sz="half" idx="1"/>
          </p:nvPr>
        </p:nvSpPr>
        <p:spPr>
          <a:xfrm>
            <a:off x="646111" y="1853248"/>
            <a:ext cx="6669089" cy="3907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На основании результатов изучения форм жизни, рожденных в результате симуляции, можно сделать следующие выводы:</a:t>
            </a:r>
          </a:p>
          <a:p>
            <a:r>
              <a:rPr lang="ru-RU" dirty="0"/>
              <a:t>У эволюции </a:t>
            </a:r>
            <a:r>
              <a:rPr lang="ru-RU" b="1" i="1" dirty="0"/>
              <a:t>нет направления</a:t>
            </a:r>
            <a:r>
              <a:rPr lang="ru-RU" dirty="0"/>
              <a:t>, нет цели и итога. Эволюция идет лишь потому, что </a:t>
            </a:r>
            <a:r>
              <a:rPr lang="ru-RU" b="1" i="1" dirty="0"/>
              <a:t>случайно</a:t>
            </a:r>
            <a:r>
              <a:rPr lang="ru-RU" dirty="0"/>
              <a:t> появляются чуть более приспособленные виды, вытесняющие остальные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 как в мире могут одновременно существовать как сложноорганизованные организмы, так и совсем простые, эволюция не обязательно приводит к усложнению жизни.</a:t>
            </a:r>
          </a:p>
          <a:p>
            <a:r>
              <a:rPr lang="ru-RU" dirty="0" smtClean="0"/>
              <a:t>Развитие организмов не носит линейного характера: виды изменяются постоянно и в совершенно различных направлениях.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6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проект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237721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https://github.com/God-Of-Code3/Fb2Dh56Xig67GjK/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2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u="sng" dirty="0" smtClean="0">
                <a:hlinkClick r:id="rId2"/>
              </a:rPr>
              <a:t>https://youtu.be/SfEZSyvbj2w</a:t>
            </a:r>
            <a:endParaRPr lang="ru-RU" dirty="0" smtClean="0"/>
          </a:p>
          <a:p>
            <a:r>
              <a:rPr lang="ru-RU" u="sng" dirty="0" smtClean="0">
                <a:hlinkClick r:id="rId3"/>
              </a:rPr>
              <a:t>http</a:t>
            </a:r>
            <a:r>
              <a:rPr lang="ru-RU" u="sng" dirty="0">
                <a:hlinkClick r:id="rId3"/>
              </a:rPr>
              <a:t>://biofile.ru/bio/1038.html</a:t>
            </a:r>
            <a:endParaRPr lang="ru-RU" dirty="0"/>
          </a:p>
          <a:p>
            <a:r>
              <a:rPr lang="en-US" u="sng" dirty="0">
                <a:hlinkClick r:id="rId4"/>
              </a:rPr>
              <a:t>https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 err="1">
                <a:hlinkClick r:id="rId4"/>
              </a:rPr>
              <a:t>golos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io</a:t>
            </a:r>
            <a:r>
              <a:rPr lang="ru-RU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ru</a:t>
            </a:r>
            <a:r>
              <a:rPr lang="ru-RU" u="sng" dirty="0">
                <a:hlinkClick r:id="rId4"/>
              </a:rPr>
              <a:t>--</a:t>
            </a:r>
            <a:r>
              <a:rPr lang="en-US" u="sng" dirty="0" err="1">
                <a:hlinkClick r:id="rId4"/>
              </a:rPr>
              <a:t>kiberbiologiya</a:t>
            </a:r>
            <a:r>
              <a:rPr lang="ru-RU" u="sng" dirty="0">
                <a:hlinkClick r:id="rId4"/>
              </a:rPr>
              <a:t>/@</a:t>
            </a:r>
            <a:r>
              <a:rPr lang="en-US" u="sng" dirty="0" err="1">
                <a:hlinkClick r:id="rId4"/>
              </a:rPr>
              <a:t>evgenij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byvshev</a:t>
            </a:r>
            <a:r>
              <a:rPr lang="ru-RU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programma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genezis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proekta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kiberbiologiya</a:t>
            </a:r>
            <a:endParaRPr lang="ru-RU" dirty="0"/>
          </a:p>
          <a:p>
            <a:r>
              <a:rPr lang="en-US" u="sng" dirty="0">
                <a:hlinkClick r:id="rId5"/>
              </a:rPr>
              <a:t>https://on-space.ru/zemlya/evolyuciya-zhizni-na-zemle.html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9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6639400" cy="41957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Наглядное доказательство основного принципа эволюционного процесса на примере интерактивной симуляции изменчивости цифровых живых существ (ботов), применимое для школьных уроков биологии в младших классах.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84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8426" y="1614710"/>
            <a:ext cx="4396339" cy="4738589"/>
          </a:xfrm>
        </p:spPr>
        <p:txBody>
          <a:bodyPr>
            <a:noAutofit/>
          </a:bodyPr>
          <a:lstStyle/>
          <a:p>
            <a:r>
              <a:rPr lang="ru-RU" sz="2400" dirty="0"/>
              <a:t>Разработать математическую модель поведения организмов, принципы мутации, </a:t>
            </a:r>
            <a:r>
              <a:rPr lang="ru-RU" sz="2400" dirty="0" smtClean="0"/>
              <a:t>команды</a:t>
            </a:r>
            <a:endParaRPr lang="ru-RU" sz="2400" dirty="0"/>
          </a:p>
          <a:p>
            <a:r>
              <a:rPr lang="ru-RU" sz="2400" dirty="0"/>
              <a:t>Разработать алгоритм симуляции</a:t>
            </a:r>
          </a:p>
          <a:p>
            <a:r>
              <a:rPr lang="ru-RU" sz="2400" dirty="0"/>
              <a:t>Написать программное обеспечение </a:t>
            </a:r>
            <a:r>
              <a:rPr lang="ru-RU" sz="2400" dirty="0" smtClean="0"/>
              <a:t>симуляции</a:t>
            </a:r>
            <a:endParaRPr lang="ru-RU" sz="2400" dirty="0"/>
          </a:p>
          <a:p>
            <a:r>
              <a:rPr lang="ru-RU" sz="2400" dirty="0"/>
              <a:t>Провести </a:t>
            </a:r>
            <a:r>
              <a:rPr lang="ru-RU" sz="2400" dirty="0" smtClean="0"/>
              <a:t>исследования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12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571471"/>
            <a:ext cx="9404723" cy="960446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646111" y="1692440"/>
            <a:ext cx="6508771" cy="10507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Многим людям не до конца понятны факторы и причины эволюции. На примере данного проекта можно объяснить ученикам основную суть теории эволюции в игровой форме.</a:t>
            </a:r>
            <a:endParaRPr lang="ru-RU" dirty="0"/>
          </a:p>
        </p:txBody>
      </p:sp>
      <p:pic>
        <p:nvPicPr>
          <p:cNvPr id="1032" name="Picture 8" descr="https://dogcatdog.ru/wp-content/uploads/e/9/a/e9a590037045350b9f1c2a81d3d8e4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000043"/>
            <a:ext cx="4994668" cy="33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571471"/>
            <a:ext cx="9404723" cy="960446"/>
          </a:xfrm>
        </p:spPr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646111" y="1692440"/>
            <a:ext cx="6508771" cy="1050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Создание симуляции простого мира с возможностью обитателей этого мира изменять свое поведение в результате мутаций.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03722"/>
            <a:ext cx="3143400" cy="32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46111" y="1853248"/>
            <a:ext cx="4396339" cy="141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Проект можно использовать для наглядной демонстрации эволюционного процесса школьникам на уроках биологии.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" t="5251" r="904" b="2605"/>
          <a:stretch/>
        </p:blipFill>
        <p:spPr>
          <a:xfrm>
            <a:off x="646111" y="3580617"/>
            <a:ext cx="2857110" cy="2831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5348472" y="1853248"/>
            <a:ext cx="4396339" cy="141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Подобная практика должна быть интересна для детей. В образовательной сфере данный проект уникален.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46111" y="1853247"/>
            <a:ext cx="4396339" cy="4108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Проект представляет собой программу на </a:t>
            </a:r>
            <a:r>
              <a:rPr lang="ru-RU" dirty="0" err="1" smtClean="0"/>
              <a:t>ЯПе</a:t>
            </a:r>
            <a:r>
              <a:rPr lang="ru-RU" dirty="0" smtClean="0"/>
              <a:t>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Мир живет по следующим правилам:</a:t>
            </a:r>
          </a:p>
          <a:p>
            <a:r>
              <a:rPr lang="ru-RU" dirty="0" smtClean="0"/>
              <a:t>Он дискретен и состоит из клеток</a:t>
            </a:r>
          </a:p>
          <a:p>
            <a:r>
              <a:rPr lang="ru-RU" dirty="0" smtClean="0"/>
              <a:t>Каждая клетка мира имеет высоту от 0 до 255</a:t>
            </a:r>
          </a:p>
          <a:p>
            <a:r>
              <a:rPr lang="ru-RU" dirty="0" smtClean="0"/>
              <a:t>Клетки ниже определенного уровня погружены под воду</a:t>
            </a:r>
          </a:p>
          <a:p>
            <a:r>
              <a:rPr lang="ru-RU" dirty="0" smtClean="0"/>
              <a:t>От высоты клетки зависит фотосинтез и переработка минералов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74" y="1853247"/>
            <a:ext cx="3890460" cy="4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46111" y="1853246"/>
            <a:ext cx="4396339" cy="4440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Мир населен ботами.</a:t>
            </a:r>
          </a:p>
          <a:p>
            <a:r>
              <a:rPr lang="ru-RU" dirty="0" smtClean="0"/>
              <a:t>Бот имеет ДНК, кодирующую его поведение</a:t>
            </a:r>
          </a:p>
          <a:p>
            <a:r>
              <a:rPr lang="ru-RU" dirty="0" smtClean="0"/>
              <a:t>Бот имеет параметр энергии</a:t>
            </a:r>
          </a:p>
          <a:p>
            <a:r>
              <a:rPr lang="ru-RU" dirty="0" smtClean="0"/>
              <a:t>Если энергия бота меньше определенного порога, бот умирает, превращаясь в органику</a:t>
            </a:r>
          </a:p>
          <a:p>
            <a:r>
              <a:rPr lang="ru-RU" dirty="0" smtClean="0"/>
              <a:t>Если энергия бота больше другого определенного порога, бот размножается</a:t>
            </a:r>
          </a:p>
          <a:p>
            <a:r>
              <a:rPr lang="ru-RU" dirty="0" smtClean="0"/>
              <a:t>Новорожденный бот имеет характеристики родителя, но с некоторым шансом ДНК мутирует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92" y="1853247"/>
            <a:ext cx="3752542" cy="38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46111" y="1853246"/>
            <a:ext cx="4396339" cy="444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Симуляция написана на языке </a:t>
            </a:r>
            <a:r>
              <a:rPr lang="en-US" dirty="0" smtClean="0"/>
              <a:t>Python 3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Графика создана с помощью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Использована среда программирования </a:t>
            </a:r>
            <a:r>
              <a:rPr lang="en-US" dirty="0" err="1" smtClean="0"/>
              <a:t>Pycharm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Проект составляют файл программы (</a:t>
            </a:r>
            <a:r>
              <a:rPr lang="en-US" dirty="0" smtClean="0"/>
              <a:t>.exe</a:t>
            </a:r>
            <a:r>
              <a:rPr lang="ru-RU" dirty="0" smtClean="0"/>
              <a:t>) и файл настройки</a:t>
            </a:r>
            <a:r>
              <a:rPr lang="en-US" dirty="0" smtClean="0"/>
              <a:t> (.txt)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Общий объем программы составляет 838 строк кода.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</TotalTime>
  <Words>431</Words>
  <Application>Microsoft Office PowerPoint</Application>
  <PresentationFormat>Широкоэкранный</PresentationFormat>
  <Paragraphs>58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Проект «Эволюция»</vt:lpstr>
      <vt:lpstr>Цель проекта</vt:lpstr>
      <vt:lpstr>Задачи проекта</vt:lpstr>
      <vt:lpstr>Актуальность</vt:lpstr>
      <vt:lpstr>Идея</vt:lpstr>
      <vt:lpstr>Применение</vt:lpstr>
      <vt:lpstr>Реализация</vt:lpstr>
      <vt:lpstr>Реализация</vt:lpstr>
      <vt:lpstr>Инструменты</vt:lpstr>
      <vt:lpstr>Результаты</vt:lpstr>
      <vt:lpstr>Выводы</vt:lpstr>
      <vt:lpstr>Ссылка на проект</vt:lpstr>
      <vt:lpstr>Литература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Sea Life</dc:title>
  <dc:creator>Александр Лебедев</dc:creator>
  <cp:lastModifiedBy>Александр Лебедев</cp:lastModifiedBy>
  <cp:revision>32</cp:revision>
  <dcterms:created xsi:type="dcterms:W3CDTF">2021-01-29T15:04:40Z</dcterms:created>
  <dcterms:modified xsi:type="dcterms:W3CDTF">2021-02-25T14:39:01Z</dcterms:modified>
</cp:coreProperties>
</file>