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6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6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4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4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2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9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2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3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4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2F298E-D339-4860-9857-4F70FBF1409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7A04A1-89C5-413E-8025-DC5BE5C02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/>
              <a:t>Изучение и применение физических, графических, математических и абстрактных моделей и объектов в реализации игрового проекта на языке программирования </a:t>
            </a:r>
            <a:r>
              <a:rPr lang="ru-RU" sz="3200" dirty="0" err="1"/>
              <a:t>Python</a:t>
            </a:r>
            <a:r>
              <a:rPr lang="ru-RU" sz="3200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на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392007" y="2945540"/>
            <a:ext cx="524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Реализовано информационное окно с данными об оборудовании.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7358"/>
            <a:ext cx="5523204" cy="34271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5540"/>
            <a:ext cx="5526133" cy="34289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5540"/>
            <a:ext cx="552613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392007" y="2945540"/>
            <a:ext cx="524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 интерфейс для самого игрового процесса.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7358"/>
            <a:ext cx="5523204" cy="3427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4" y="2945540"/>
            <a:ext cx="55261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9" y="2705100"/>
            <a:ext cx="5238750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92007" y="2945540"/>
            <a:ext cx="524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Созданы анимации изображений.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3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392007" y="2945540"/>
            <a:ext cx="524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Созданы генерируемые анимации.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 t="37180" r="39287" b="30897"/>
          <a:stretch/>
        </p:blipFill>
        <p:spPr>
          <a:xfrm>
            <a:off x="540419" y="2945540"/>
            <a:ext cx="2386318" cy="21297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8" y="2945540"/>
            <a:ext cx="3285029" cy="21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Наличествует игра с интересной боевой системой.</a:t>
            </a:r>
          </a:p>
          <a:p>
            <a:r>
              <a:rPr lang="en-US" dirty="0" smtClean="0"/>
              <a:t>Python </a:t>
            </a:r>
            <a:r>
              <a:rPr lang="ru-RU" dirty="0" smtClean="0"/>
              <a:t>+ </a:t>
            </a:r>
            <a:r>
              <a:rPr lang="en-US" dirty="0" err="1" smtClean="0"/>
              <a:t>Pygame</a:t>
            </a:r>
            <a:r>
              <a:rPr lang="ru-RU" dirty="0"/>
              <a:t> </a:t>
            </a:r>
            <a:r>
              <a:rPr lang="ru-RU" dirty="0" smtClean="0"/>
              <a:t>отлично подходят для отображения графических примитивов, однако работа с анимированными спрайтами не является встроенной, хоть и легко реализуется. Также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ощутимо ухудшает качество изображения при повороте или масштабировании.</a:t>
            </a:r>
          </a:p>
          <a:p>
            <a:r>
              <a:rPr lang="ru-RU" dirty="0" smtClean="0"/>
              <a:t>Для расчета математических моделей </a:t>
            </a:r>
            <a:r>
              <a:rPr lang="en-US" dirty="0" smtClean="0"/>
              <a:t>Python </a:t>
            </a:r>
            <a:r>
              <a:rPr lang="ru-RU" dirty="0" smtClean="0"/>
              <a:t>отлично подходит, пусть и уступает в скорости другим ЯП-</a:t>
            </a:r>
            <a:r>
              <a:rPr lang="ru-RU" dirty="0" err="1" smtClean="0"/>
              <a:t>ам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14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Перевести весь код на </a:t>
            </a:r>
            <a:r>
              <a:rPr lang="en-US" dirty="0" smtClean="0"/>
              <a:t>JavaScript </a:t>
            </a:r>
            <a:r>
              <a:rPr lang="ru-RU" dirty="0" smtClean="0"/>
              <a:t>и сделать </a:t>
            </a:r>
            <a:r>
              <a:rPr lang="en-US" dirty="0" smtClean="0"/>
              <a:t>web-</a:t>
            </a:r>
            <a:r>
              <a:rPr lang="ru-RU" dirty="0" smtClean="0"/>
              <a:t>версию игры. Возможно, сетевую.</a:t>
            </a:r>
          </a:p>
        </p:txBody>
      </p:sp>
    </p:spTree>
    <p:extLst>
      <p:ext uri="{BB962C8B-B14F-4D97-AF65-F5344CB8AC3E}">
        <p14:creationId xmlns:p14="http://schemas.microsoft.com/office/powerpoint/2010/main" val="39758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Спасибо за внимание!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 проекта: Лебедев Александр, Русин </a:t>
            </a:r>
            <a:r>
              <a:rPr lang="ru-RU" dirty="0" err="1" smtClean="0"/>
              <a:t>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4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возможности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в области расчёта игровых процессов на примере создания игры.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2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Создать систему математических моделей для объектов игры (космических кораблей, снарядов и так далее), включающих массу, ускорение, скорость в качестве свойств.</a:t>
            </a:r>
          </a:p>
          <a:p>
            <a:r>
              <a:rPr lang="ru-RU" dirty="0" smtClean="0"/>
              <a:t>Создать систему игровых моделей, имеющих свойства прочности, алгоритмов управления, оборудования и т.д. как наложение на математические модели.</a:t>
            </a:r>
          </a:p>
          <a:p>
            <a:r>
              <a:rPr lang="ru-RU" dirty="0" smtClean="0"/>
              <a:t>Создать систему графических объектов, имеющих анимацию, взаимодействие с камерой игрока и т.д.</a:t>
            </a:r>
          </a:p>
          <a:p>
            <a:r>
              <a:rPr lang="ru-RU" dirty="0" smtClean="0"/>
              <a:t>Описать общие закономерности игры: взаимодействие между объектами.</a:t>
            </a:r>
          </a:p>
          <a:p>
            <a:r>
              <a:rPr lang="ru-RU" dirty="0" smtClean="0"/>
              <a:t>Описать интерфейс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1331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применение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возможностей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Создание итогового результата – игры, которую можно использовать в различных целях.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9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космический </a:t>
            </a:r>
            <a:r>
              <a:rPr lang="ru-RU" dirty="0" err="1" smtClean="0"/>
              <a:t>шутер</a:t>
            </a:r>
            <a:r>
              <a:rPr lang="ru-RU" dirty="0" smtClean="0"/>
              <a:t>. Игрок управляет космическим кораблем, он должен выполнить некоторые задания на различных уровнях. Задание может заключаться в уничтожении командных пунктов или в уничтожении всех кораблей противника. Игрок обладает некоторым оборудованием. Оборудование либо поставляется вместе с уровнем, либо должно покупаться игроком в магазине.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9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7" y="2889099"/>
            <a:ext cx="1242755" cy="61903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7" y="4511054"/>
            <a:ext cx="4713573" cy="17140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2668" y="2889099"/>
            <a:ext cx="1512277" cy="6566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4" y="3029776"/>
            <a:ext cx="443902" cy="369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2007" y="2945540"/>
            <a:ext cx="524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Реализованы 4 вида кораблей. Один из них принадлежит игроку, остальные – противнику. У каждого из кораблей противника есть свое оборудование и свой алгоритм поведения.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07" y="4521349"/>
            <a:ext cx="1887627" cy="17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 игры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92007" y="2945540"/>
            <a:ext cx="524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Реализованы 8 видов оборудования. Каждый их них имеет уникальный эффект.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38" y="3989113"/>
            <a:ext cx="943371" cy="9433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23" y="3989113"/>
            <a:ext cx="943371" cy="94337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45" y="3989113"/>
            <a:ext cx="943371" cy="9433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7" y="3989113"/>
            <a:ext cx="943371" cy="94337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1" y="2945539"/>
            <a:ext cx="943371" cy="9433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23" y="2945539"/>
            <a:ext cx="943371" cy="94337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45" y="2945539"/>
            <a:ext cx="943371" cy="94337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7" y="2945539"/>
            <a:ext cx="943371" cy="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392007" y="2945540"/>
            <a:ext cx="524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 инвентарь с возможностью взаимодействия с оборудованием и перехода в магазин.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7358"/>
            <a:ext cx="5523204" cy="34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392007" y="2945540"/>
            <a:ext cx="524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Реализован магазин.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7358"/>
            <a:ext cx="5523204" cy="34271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5" y="2945540"/>
            <a:ext cx="552613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380</Words>
  <Application>Microsoft Office PowerPoint</Application>
  <PresentationFormat>Широкоэкранный</PresentationFormat>
  <Paragraphs>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Совет директоров</vt:lpstr>
      <vt:lpstr>Изучение и применение физических, графических, математических и абстрактных моделей и объектов в реализации игрового проекта на языке программирования Python.</vt:lpstr>
      <vt:lpstr>Цель проекта</vt:lpstr>
      <vt:lpstr>Задачи проекта</vt:lpstr>
      <vt:lpstr>Практическое применение проекта</vt:lpstr>
      <vt:lpstr>Основная идея проекта</vt:lpstr>
      <vt:lpstr>Контент игры</vt:lpstr>
      <vt:lpstr>Контент игры</vt:lpstr>
      <vt:lpstr>Интерфейс игры</vt:lpstr>
      <vt:lpstr>Интерфейс игры</vt:lpstr>
      <vt:lpstr>Интерфейс игры</vt:lpstr>
      <vt:lpstr>Интерфейс игры</vt:lpstr>
      <vt:lpstr>Графика</vt:lpstr>
      <vt:lpstr>Графика</vt:lpstr>
      <vt:lpstr>Итоги работы</vt:lpstr>
      <vt:lpstr>Идеи на будущее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и применение физических, графических, математических и абстрактных моделей и объектов в реализации игрового проекта на языке программирования Python.</dc:title>
  <dc:creator>Александр Лебедев</dc:creator>
  <cp:lastModifiedBy>Александр Лебедев</cp:lastModifiedBy>
  <cp:revision>8</cp:revision>
  <dcterms:created xsi:type="dcterms:W3CDTF">2021-01-26T18:52:14Z</dcterms:created>
  <dcterms:modified xsi:type="dcterms:W3CDTF">2021-01-26T20:33:01Z</dcterms:modified>
</cp:coreProperties>
</file>