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44"/>
  </p:normalViewPr>
  <p:slideViewPr>
    <p:cSldViewPr snapToGrid="0" snapToObjects="1">
      <p:cViewPr varScale="1">
        <p:scale>
          <a:sx n="81" d="100"/>
          <a:sy n="81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438894" y="4156364"/>
            <a:ext cx="9963397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Research the cultural transformation journey that Microsoft has been through. </a:t>
            </a:r>
            <a:endParaRPr lang="en-AU" dirty="0"/>
          </a:p>
          <a:p>
            <a:r>
              <a:rPr lang="en-US" dirty="0"/>
              <a:t>Identify the key elements of Microsoft’s current culture driven by Satya Nadella (CEO). </a:t>
            </a:r>
            <a:endParaRPr lang="en-AU" dirty="0"/>
          </a:p>
          <a:p>
            <a:r>
              <a:rPr lang="en-US" dirty="0"/>
              <a:t>Answer the following three questions (one per slide):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has Microsoft’s culture transformed?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are the key elements of the current culture?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inspires you about Microsoft’s culture?</a:t>
            </a:r>
            <a:endParaRPr lang="en-AU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has Microsoft’s culture transformed?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Focusing on team strategies rather than individual attention.</a:t>
            </a:r>
          </a:p>
          <a:p>
            <a:r>
              <a:rPr lang="en-US" dirty="0"/>
              <a:t>Change in behavioral aspects.</a:t>
            </a:r>
          </a:p>
          <a:p>
            <a:r>
              <a:rPr lang="en-US" dirty="0"/>
              <a:t>Change in working behavior.</a:t>
            </a:r>
          </a:p>
          <a:p>
            <a:r>
              <a:rPr lang="en-US" dirty="0"/>
              <a:t>Phenomenon of simple and </a:t>
            </a:r>
            <a:r>
              <a:rPr lang="en-US" dirty="0" err="1"/>
              <a:t>subtile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What are the key elements of the current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Mindset</a:t>
            </a:r>
          </a:p>
          <a:p>
            <a:r>
              <a:rPr lang="en-US" dirty="0"/>
              <a:t>Customer Obsessed</a:t>
            </a:r>
          </a:p>
          <a:p>
            <a:r>
              <a:rPr lang="en-US" dirty="0"/>
              <a:t>Diversity and Inclusion</a:t>
            </a:r>
          </a:p>
          <a:p>
            <a:r>
              <a:rPr lang="en-US" dirty="0"/>
              <a:t>One Microsoft</a:t>
            </a:r>
          </a:p>
          <a:p>
            <a:r>
              <a:rPr lang="en-US" dirty="0"/>
              <a:t>Making a Difference</a:t>
            </a:r>
          </a:p>
          <a:p>
            <a:r>
              <a:rPr lang="en-US" dirty="0"/>
              <a:t>One Culture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What inspires you about Microsoft’s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culture, Diversity and Inclusion, Customer Obsessed and Growth mindset  are the foundational cultural aspects which inspires me the most about </a:t>
            </a:r>
            <a:r>
              <a:rPr lang="en-US"/>
              <a:t>Microsoft’s culture.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A7A40F-9CA2-456F-9401-9AC5840A0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AA33D-6F93-4603-BA33-612BB9C02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194473-9F93-4666-A340-7F529A78D0D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Cultural Transformation</vt:lpstr>
      <vt:lpstr>1. How has Microsoft’s culture transformed?</vt:lpstr>
      <vt:lpstr>2. What are the key elements of the current culture?</vt:lpstr>
      <vt:lpstr>3. What inspires you about Microsoft’s culture?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Bala Harode</cp:lastModifiedBy>
  <cp:revision>2</cp:revision>
  <dcterms:created xsi:type="dcterms:W3CDTF">2020-06-10T01:59:38Z</dcterms:created>
  <dcterms:modified xsi:type="dcterms:W3CDTF">2020-06-26T14:04:55Z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